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26"/>
  </p:notesMasterIdLst>
  <p:handoutMasterIdLst>
    <p:handoutMasterId r:id="rId27"/>
  </p:handoutMasterIdLst>
  <p:sldIdLst>
    <p:sldId id="261" r:id="rId2"/>
    <p:sldId id="6366" r:id="rId3"/>
    <p:sldId id="6367" r:id="rId4"/>
    <p:sldId id="306" r:id="rId5"/>
    <p:sldId id="6386" r:id="rId6"/>
    <p:sldId id="6377" r:id="rId7"/>
    <p:sldId id="6380" r:id="rId8"/>
    <p:sldId id="6388" r:id="rId9"/>
    <p:sldId id="6368" r:id="rId10"/>
    <p:sldId id="304" r:id="rId11"/>
    <p:sldId id="6374" r:id="rId12"/>
    <p:sldId id="5845" r:id="rId13"/>
    <p:sldId id="6375" r:id="rId14"/>
    <p:sldId id="6405" r:id="rId15"/>
    <p:sldId id="6365" r:id="rId16"/>
    <p:sldId id="285" r:id="rId17"/>
    <p:sldId id="275" r:id="rId18"/>
    <p:sldId id="308" r:id="rId19"/>
    <p:sldId id="6381" r:id="rId20"/>
    <p:sldId id="6385" r:id="rId21"/>
    <p:sldId id="6383" r:id="rId22"/>
    <p:sldId id="6397" r:id="rId23"/>
    <p:sldId id="2147139807" r:id="rId24"/>
    <p:sldId id="6391" r:id="rId25"/>
  </p:sldIdLst>
  <p:sldSz cx="17346613" cy="9756775"/>
  <p:notesSz cx="6858000" cy="9144000"/>
  <p:defaultTextStyle>
    <a:defPPr marL="0" marR="0" indent="0" algn="l" defTabSz="650332" rtl="0" fontAlgn="auto" latinLnBrk="1" hangingPunct="0">
      <a:lnSpc>
        <a:spcPct val="100000"/>
      </a:lnSpc>
      <a:spcBef>
        <a:spcPts val="0"/>
      </a:spcBef>
      <a:spcAft>
        <a:spcPts val="0"/>
      </a:spcAft>
      <a:buClrTx/>
      <a:buSzTx/>
      <a:buFontTx/>
      <a:buNone/>
      <a:tabLst/>
      <a:defRPr kumimoji="0" sz="1280" b="0" i="0" u="none" strike="noStrike" cap="none" spc="0" normalizeH="0" baseline="0">
        <a:ln>
          <a:noFill/>
        </a:ln>
        <a:solidFill>
          <a:srgbClr val="000000"/>
        </a:solidFill>
        <a:effectLst/>
        <a:uFillTx/>
      </a:defRPr>
    </a:defPPr>
    <a:lvl1pPr marL="0" marR="0" indent="0"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1pPr>
    <a:lvl2pPr marL="0" marR="0" indent="162583"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2pPr>
    <a:lvl3pPr marL="0" marR="0" indent="325165"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3pPr>
    <a:lvl4pPr marL="0" marR="0" indent="487749"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4pPr>
    <a:lvl5pPr marL="0" marR="0" indent="650332"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5pPr>
    <a:lvl6pPr marL="0" marR="0" indent="812914"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6pPr>
    <a:lvl7pPr marL="0" marR="0" indent="975497"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7pPr>
    <a:lvl8pPr marL="0" marR="0" indent="1138079"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8pPr>
    <a:lvl9pPr marL="0" marR="0" indent="1300662"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9pPr>
  </p:defaultTextStyle>
  <p:extLst>
    <p:ext uri="{521415D9-36F7-43E2-AB2F-B90AF26B5E84}">
      <p14:sectionLst xmlns:p14="http://schemas.microsoft.com/office/powerpoint/2010/main">
        <p14:section name="Default Section" id="{C9A5B1C4-B449-4C9A-9FB4-97321111F412}">
          <p14:sldIdLst>
            <p14:sldId id="261"/>
            <p14:sldId id="6366"/>
            <p14:sldId id="6367"/>
            <p14:sldId id="306"/>
            <p14:sldId id="6386"/>
            <p14:sldId id="6377"/>
            <p14:sldId id="6380"/>
            <p14:sldId id="6388"/>
            <p14:sldId id="6368"/>
            <p14:sldId id="304"/>
            <p14:sldId id="6374"/>
            <p14:sldId id="5845"/>
            <p14:sldId id="6375"/>
            <p14:sldId id="6405"/>
            <p14:sldId id="6365"/>
            <p14:sldId id="285"/>
            <p14:sldId id="275"/>
            <p14:sldId id="308"/>
            <p14:sldId id="6381"/>
            <p14:sldId id="6385"/>
            <p14:sldId id="6383"/>
            <p14:sldId id="6397"/>
            <p14:sldId id="2147139807"/>
            <p14:sldId id="63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ylor Johnson" initials="TJ" lastIdx="6" clrIdx="0">
    <p:extLst>
      <p:ext uri="{19B8F6BF-5375-455C-9EA6-DF929625EA0E}">
        <p15:presenceInfo xmlns:p15="http://schemas.microsoft.com/office/powerpoint/2012/main" userId="S-1-5-21-777604725-704276733-6498272-250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89"/>
    <a:srgbClr val="4294C5"/>
    <a:srgbClr val="69C0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1CBD9-573B-4E6B-8ACE-DB310CB7658F}" v="145" dt="2022-04-25T16:12:02.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01" autoAdjust="0"/>
    <p:restoredTop sz="93792" autoAdjust="0"/>
  </p:normalViewPr>
  <p:slideViewPr>
    <p:cSldViewPr snapToGrid="0" snapToObjects="1" showGuides="1">
      <p:cViewPr varScale="1">
        <p:scale>
          <a:sx n="78" d="100"/>
          <a:sy n="78" d="100"/>
        </p:scale>
        <p:origin x="872" y="176"/>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tturaj Uppin" userId="4bfc3b9c-3118-4a36-b24b-6d38e2a7f572" providerId="ADAL" clId="{1821CBD9-573B-4E6B-8ACE-DB310CB7658F}"/>
    <pc:docChg chg="undo custSel modSld">
      <pc:chgData name="Mutturaj Uppin" userId="4bfc3b9c-3118-4a36-b24b-6d38e2a7f572" providerId="ADAL" clId="{1821CBD9-573B-4E6B-8ACE-DB310CB7658F}" dt="2022-04-25T17:51:09.348" v="474" actId="20577"/>
      <pc:docMkLst>
        <pc:docMk/>
      </pc:docMkLst>
      <pc:sldChg chg="modSp mod">
        <pc:chgData name="Mutturaj Uppin" userId="4bfc3b9c-3118-4a36-b24b-6d38e2a7f572" providerId="ADAL" clId="{1821CBD9-573B-4E6B-8ACE-DB310CB7658F}" dt="2022-04-25T11:26:12.424" v="3" actId="20577"/>
        <pc:sldMkLst>
          <pc:docMk/>
          <pc:sldMk cId="3713764191" sldId="261"/>
        </pc:sldMkLst>
        <pc:spChg chg="mod">
          <ac:chgData name="Mutturaj Uppin" userId="4bfc3b9c-3118-4a36-b24b-6d38e2a7f572" providerId="ADAL" clId="{1821CBD9-573B-4E6B-8ACE-DB310CB7658F}" dt="2022-04-25T11:26:12.424" v="3" actId="20577"/>
          <ac:spMkLst>
            <pc:docMk/>
            <pc:sldMk cId="3713764191" sldId="261"/>
            <ac:spMk id="9" creationId="{D9ED2421-117D-43A7-956E-74E98F68D28B}"/>
          </ac:spMkLst>
        </pc:spChg>
      </pc:sldChg>
      <pc:sldChg chg="modSp mod">
        <pc:chgData name="Mutturaj Uppin" userId="4bfc3b9c-3118-4a36-b24b-6d38e2a7f572" providerId="ADAL" clId="{1821CBD9-573B-4E6B-8ACE-DB310CB7658F}" dt="2022-04-25T15:13:37.041" v="350" actId="20577"/>
        <pc:sldMkLst>
          <pc:docMk/>
          <pc:sldMk cId="786098597" sldId="275"/>
        </pc:sldMkLst>
        <pc:spChg chg="mod">
          <ac:chgData name="Mutturaj Uppin" userId="4bfc3b9c-3118-4a36-b24b-6d38e2a7f572" providerId="ADAL" clId="{1821CBD9-573B-4E6B-8ACE-DB310CB7658F}" dt="2022-04-25T12:05:01.336" v="44" actId="20577"/>
          <ac:spMkLst>
            <pc:docMk/>
            <pc:sldMk cId="786098597" sldId="275"/>
            <ac:spMk id="2" creationId="{4816AB1B-B8BE-487F-9172-556D7D8DE24B}"/>
          </ac:spMkLst>
        </pc:spChg>
        <pc:spChg chg="mod">
          <ac:chgData name="Mutturaj Uppin" userId="4bfc3b9c-3118-4a36-b24b-6d38e2a7f572" providerId="ADAL" clId="{1821CBD9-573B-4E6B-8ACE-DB310CB7658F}" dt="2022-04-25T15:13:37.041" v="350" actId="20577"/>
          <ac:spMkLst>
            <pc:docMk/>
            <pc:sldMk cId="786098597" sldId="275"/>
            <ac:spMk id="4" creationId="{80EE9871-8325-4C64-9D27-E32A4AA5148F}"/>
          </ac:spMkLst>
        </pc:spChg>
        <pc:graphicFrameChg chg="mod modGraphic">
          <ac:chgData name="Mutturaj Uppin" userId="4bfc3b9c-3118-4a36-b24b-6d38e2a7f572" providerId="ADAL" clId="{1821CBD9-573B-4E6B-8ACE-DB310CB7658F}" dt="2022-04-25T15:09:09.289" v="333" actId="255"/>
          <ac:graphicFrameMkLst>
            <pc:docMk/>
            <pc:sldMk cId="786098597" sldId="275"/>
            <ac:graphicFrameMk id="7" creationId="{3D8D74D7-7344-4074-8E1E-753BA75A085C}"/>
          </ac:graphicFrameMkLst>
        </pc:graphicFrameChg>
      </pc:sldChg>
      <pc:sldChg chg="modSp mod">
        <pc:chgData name="Mutturaj Uppin" userId="4bfc3b9c-3118-4a36-b24b-6d38e2a7f572" providerId="ADAL" clId="{1821CBD9-573B-4E6B-8ACE-DB310CB7658F}" dt="2022-04-25T14:55:21.746" v="312" actId="255"/>
        <pc:sldMkLst>
          <pc:docMk/>
          <pc:sldMk cId="2392608380" sldId="282"/>
        </pc:sldMkLst>
        <pc:graphicFrameChg chg="mod modGraphic">
          <ac:chgData name="Mutturaj Uppin" userId="4bfc3b9c-3118-4a36-b24b-6d38e2a7f572" providerId="ADAL" clId="{1821CBD9-573B-4E6B-8ACE-DB310CB7658F}" dt="2022-04-25T14:55:21.746" v="312" actId="255"/>
          <ac:graphicFrameMkLst>
            <pc:docMk/>
            <pc:sldMk cId="2392608380" sldId="282"/>
            <ac:graphicFrameMk id="7" creationId="{AE0A5FC1-E761-4ACD-9BB7-EE7556897D1F}"/>
          </ac:graphicFrameMkLst>
        </pc:graphicFrameChg>
      </pc:sldChg>
      <pc:sldChg chg="addSp delSp modSp mod">
        <pc:chgData name="Mutturaj Uppin" userId="4bfc3b9c-3118-4a36-b24b-6d38e2a7f572" providerId="ADAL" clId="{1821CBD9-573B-4E6B-8ACE-DB310CB7658F}" dt="2022-04-25T17:51:09.348" v="474" actId="20577"/>
        <pc:sldMkLst>
          <pc:docMk/>
          <pc:sldMk cId="1369110980" sldId="306"/>
        </pc:sldMkLst>
        <pc:spChg chg="mod">
          <ac:chgData name="Mutturaj Uppin" userId="4bfc3b9c-3118-4a36-b24b-6d38e2a7f572" providerId="ADAL" clId="{1821CBD9-573B-4E6B-8ACE-DB310CB7658F}" dt="2022-04-25T17:51:09.348" v="474" actId="20577"/>
          <ac:spMkLst>
            <pc:docMk/>
            <pc:sldMk cId="1369110980" sldId="306"/>
            <ac:spMk id="2" creationId="{31005FAD-35E1-4501-BB83-13DD76FE3FB2}"/>
          </ac:spMkLst>
        </pc:spChg>
        <pc:spChg chg="mod">
          <ac:chgData name="Mutturaj Uppin" userId="4bfc3b9c-3118-4a36-b24b-6d38e2a7f572" providerId="ADAL" clId="{1821CBD9-573B-4E6B-8ACE-DB310CB7658F}" dt="2022-04-25T17:42:46.072" v="461" actId="20577"/>
          <ac:spMkLst>
            <pc:docMk/>
            <pc:sldMk cId="1369110980" sldId="306"/>
            <ac:spMk id="11" creationId="{FBDDFEC2-49B8-45EC-B004-7176E1075EB6}"/>
          </ac:spMkLst>
        </pc:spChg>
        <pc:spChg chg="add del">
          <ac:chgData name="Mutturaj Uppin" userId="4bfc3b9c-3118-4a36-b24b-6d38e2a7f572" providerId="ADAL" clId="{1821CBD9-573B-4E6B-8ACE-DB310CB7658F}" dt="2022-04-25T17:44:07.636" v="463" actId="22"/>
          <ac:spMkLst>
            <pc:docMk/>
            <pc:sldMk cId="1369110980" sldId="306"/>
            <ac:spMk id="13" creationId="{1203D68B-E40A-4991-99CD-EBCE552729F9}"/>
          </ac:spMkLst>
        </pc:spChg>
        <pc:spChg chg="add mod">
          <ac:chgData name="Mutturaj Uppin" userId="4bfc3b9c-3118-4a36-b24b-6d38e2a7f572" providerId="ADAL" clId="{1821CBD9-573B-4E6B-8ACE-DB310CB7658F}" dt="2022-04-25T17:45:20.821" v="468" actId="1076"/>
          <ac:spMkLst>
            <pc:docMk/>
            <pc:sldMk cId="1369110980" sldId="306"/>
            <ac:spMk id="14" creationId="{F9EC4A08-A7F4-4757-8693-2AFE95172A9F}"/>
          </ac:spMkLst>
        </pc:spChg>
        <pc:spChg chg="mod">
          <ac:chgData name="Mutturaj Uppin" userId="4bfc3b9c-3118-4a36-b24b-6d38e2a7f572" providerId="ADAL" clId="{1821CBD9-573B-4E6B-8ACE-DB310CB7658F}" dt="2022-04-25T12:08:47.229" v="52" actId="20577"/>
          <ac:spMkLst>
            <pc:docMk/>
            <pc:sldMk cId="1369110980" sldId="306"/>
            <ac:spMk id="26" creationId="{CF2E8ED9-B6A4-46C3-9F08-58F155298CA9}"/>
          </ac:spMkLst>
        </pc:spChg>
        <pc:spChg chg="mod">
          <ac:chgData name="Mutturaj Uppin" userId="4bfc3b9c-3118-4a36-b24b-6d38e2a7f572" providerId="ADAL" clId="{1821CBD9-573B-4E6B-8ACE-DB310CB7658F}" dt="2022-04-25T12:09:01.007" v="56" actId="20577"/>
          <ac:spMkLst>
            <pc:docMk/>
            <pc:sldMk cId="1369110980" sldId="306"/>
            <ac:spMk id="27" creationId="{D692D09E-61D5-46B4-B13D-062C31763B70}"/>
          </ac:spMkLst>
        </pc:spChg>
        <pc:spChg chg="mod">
          <ac:chgData name="Mutturaj Uppin" userId="4bfc3b9c-3118-4a36-b24b-6d38e2a7f572" providerId="ADAL" clId="{1821CBD9-573B-4E6B-8ACE-DB310CB7658F}" dt="2022-04-25T12:09:17.336" v="62" actId="20577"/>
          <ac:spMkLst>
            <pc:docMk/>
            <pc:sldMk cId="1369110980" sldId="306"/>
            <ac:spMk id="28" creationId="{7C31BD46-664A-49B6-B235-9FE80246D048}"/>
          </ac:spMkLst>
        </pc:spChg>
        <pc:spChg chg="mod">
          <ac:chgData name="Mutturaj Uppin" userId="4bfc3b9c-3118-4a36-b24b-6d38e2a7f572" providerId="ADAL" clId="{1821CBD9-573B-4E6B-8ACE-DB310CB7658F}" dt="2022-04-25T12:09:35.697" v="68" actId="20577"/>
          <ac:spMkLst>
            <pc:docMk/>
            <pc:sldMk cId="1369110980" sldId="306"/>
            <ac:spMk id="29" creationId="{00F3170C-BA65-4969-AF1B-20D8C9881EDB}"/>
          </ac:spMkLst>
        </pc:spChg>
        <pc:spChg chg="mod">
          <ac:chgData name="Mutturaj Uppin" userId="4bfc3b9c-3118-4a36-b24b-6d38e2a7f572" providerId="ADAL" clId="{1821CBD9-573B-4E6B-8ACE-DB310CB7658F}" dt="2022-04-25T12:09:47.070" v="74" actId="20577"/>
          <ac:spMkLst>
            <pc:docMk/>
            <pc:sldMk cId="1369110980" sldId="306"/>
            <ac:spMk id="30" creationId="{0CA646DB-31C0-4EAD-8501-258685C965FA}"/>
          </ac:spMkLst>
        </pc:spChg>
        <pc:spChg chg="mod">
          <ac:chgData name="Mutturaj Uppin" userId="4bfc3b9c-3118-4a36-b24b-6d38e2a7f572" providerId="ADAL" clId="{1821CBD9-573B-4E6B-8ACE-DB310CB7658F}" dt="2022-04-25T12:09:09.094" v="58" actId="20577"/>
          <ac:spMkLst>
            <pc:docMk/>
            <pc:sldMk cId="1369110980" sldId="306"/>
            <ac:spMk id="31" creationId="{7C055B2B-EE1E-45FE-BCF3-B4E9255629D5}"/>
          </ac:spMkLst>
        </pc:spChg>
      </pc:sldChg>
      <pc:sldChg chg="modSp mod">
        <pc:chgData name="Mutturaj Uppin" userId="4bfc3b9c-3118-4a36-b24b-6d38e2a7f572" providerId="ADAL" clId="{1821CBD9-573B-4E6B-8ACE-DB310CB7658F}" dt="2022-04-25T15:12:36.589" v="346" actId="1076"/>
        <pc:sldMkLst>
          <pc:docMk/>
          <pc:sldMk cId="2534857850" sldId="308"/>
        </pc:sldMkLst>
        <pc:spChg chg="mod">
          <ac:chgData name="Mutturaj Uppin" userId="4bfc3b9c-3118-4a36-b24b-6d38e2a7f572" providerId="ADAL" clId="{1821CBD9-573B-4E6B-8ACE-DB310CB7658F}" dt="2022-04-25T12:05:34.530" v="50" actId="20577"/>
          <ac:spMkLst>
            <pc:docMk/>
            <pc:sldMk cId="2534857850" sldId="308"/>
            <ac:spMk id="2" creationId="{4816AB1B-B8BE-487F-9172-556D7D8DE24B}"/>
          </ac:spMkLst>
        </pc:spChg>
        <pc:spChg chg="mod">
          <ac:chgData name="Mutturaj Uppin" userId="4bfc3b9c-3118-4a36-b24b-6d38e2a7f572" providerId="ADAL" clId="{1821CBD9-573B-4E6B-8ACE-DB310CB7658F}" dt="2022-04-25T15:12:36.589" v="346" actId="1076"/>
          <ac:spMkLst>
            <pc:docMk/>
            <pc:sldMk cId="2534857850" sldId="308"/>
            <ac:spMk id="4" creationId="{80EE9871-8325-4C64-9D27-E32A4AA5148F}"/>
          </ac:spMkLst>
        </pc:spChg>
        <pc:graphicFrameChg chg="mod modGraphic">
          <ac:chgData name="Mutturaj Uppin" userId="4bfc3b9c-3118-4a36-b24b-6d38e2a7f572" providerId="ADAL" clId="{1821CBD9-573B-4E6B-8ACE-DB310CB7658F}" dt="2022-04-25T15:10:50.402" v="340" actId="20577"/>
          <ac:graphicFrameMkLst>
            <pc:docMk/>
            <pc:sldMk cId="2534857850" sldId="308"/>
            <ac:graphicFrameMk id="7" creationId="{3D8D74D7-7344-4074-8E1E-753BA75A085C}"/>
          </ac:graphicFrameMkLst>
        </pc:graphicFrameChg>
      </pc:sldChg>
      <pc:sldChg chg="modSp mod">
        <pc:chgData name="Mutturaj Uppin" userId="4bfc3b9c-3118-4a36-b24b-6d38e2a7f572" providerId="ADAL" clId="{1821CBD9-573B-4E6B-8ACE-DB310CB7658F}" dt="2022-04-25T12:18:50.694" v="129" actId="20577"/>
        <pc:sldMkLst>
          <pc:docMk/>
          <pc:sldMk cId="2507353613" sldId="5842"/>
        </pc:sldMkLst>
        <pc:spChg chg="mod">
          <ac:chgData name="Mutturaj Uppin" userId="4bfc3b9c-3118-4a36-b24b-6d38e2a7f572" providerId="ADAL" clId="{1821CBD9-573B-4E6B-8ACE-DB310CB7658F}" dt="2022-04-25T11:32:41.834" v="15" actId="20577"/>
          <ac:spMkLst>
            <pc:docMk/>
            <pc:sldMk cId="2507353613" sldId="5842"/>
            <ac:spMk id="5" creationId="{B67AD654-2474-47D4-A974-42F94B10ED9B}"/>
          </ac:spMkLst>
        </pc:spChg>
        <pc:spChg chg="mod">
          <ac:chgData name="Mutturaj Uppin" userId="4bfc3b9c-3118-4a36-b24b-6d38e2a7f572" providerId="ADAL" clId="{1821CBD9-573B-4E6B-8ACE-DB310CB7658F}" dt="2022-04-25T11:33:33.574" v="35" actId="20577"/>
          <ac:spMkLst>
            <pc:docMk/>
            <pc:sldMk cId="2507353613" sldId="5842"/>
            <ac:spMk id="7" creationId="{93E0246A-A9DD-45B1-9529-7E37F242BE1A}"/>
          </ac:spMkLst>
        </pc:spChg>
        <pc:graphicFrameChg chg="modGraphic">
          <ac:chgData name="Mutturaj Uppin" userId="4bfc3b9c-3118-4a36-b24b-6d38e2a7f572" providerId="ADAL" clId="{1821CBD9-573B-4E6B-8ACE-DB310CB7658F}" dt="2022-04-25T12:18:50.694" v="129" actId="20577"/>
          <ac:graphicFrameMkLst>
            <pc:docMk/>
            <pc:sldMk cId="2507353613" sldId="5842"/>
            <ac:graphicFrameMk id="3" creationId="{19DE5FDC-8DB2-4DD4-825D-86442806965B}"/>
          </ac:graphicFrameMkLst>
        </pc:graphicFrameChg>
        <pc:graphicFrameChg chg="mod">
          <ac:chgData name="Mutturaj Uppin" userId="4bfc3b9c-3118-4a36-b24b-6d38e2a7f572" providerId="ADAL" clId="{1821CBD9-573B-4E6B-8ACE-DB310CB7658F}" dt="2022-04-25T11:33:16.072" v="31" actId="20577"/>
          <ac:graphicFrameMkLst>
            <pc:docMk/>
            <pc:sldMk cId="2507353613" sldId="5842"/>
            <ac:graphicFrameMk id="9" creationId="{83EED9AE-1512-494C-A7D7-0C7E0B6B634A}"/>
          </ac:graphicFrameMkLst>
        </pc:graphicFrameChg>
      </pc:sldChg>
      <pc:sldChg chg="modSp mod">
        <pc:chgData name="Mutturaj Uppin" userId="4bfc3b9c-3118-4a36-b24b-6d38e2a7f572" providerId="ADAL" clId="{1821CBD9-573B-4E6B-8ACE-DB310CB7658F}" dt="2022-04-25T13:27:38.846" v="280" actId="207"/>
        <pc:sldMkLst>
          <pc:docMk/>
          <pc:sldMk cId="3010589212" sldId="5845"/>
        </pc:sldMkLst>
        <pc:spChg chg="mod">
          <ac:chgData name="Mutturaj Uppin" userId="4bfc3b9c-3118-4a36-b24b-6d38e2a7f572" providerId="ADAL" clId="{1821CBD9-573B-4E6B-8ACE-DB310CB7658F}" dt="2022-04-25T13:20:52.760" v="254" actId="1076"/>
          <ac:spMkLst>
            <pc:docMk/>
            <pc:sldMk cId="3010589212" sldId="5845"/>
            <ac:spMk id="12" creationId="{BB9716A5-1756-4610-8BBB-3D47D9E11AEE}"/>
          </ac:spMkLst>
        </pc:spChg>
        <pc:graphicFrameChg chg="mod">
          <ac:chgData name="Mutturaj Uppin" userId="4bfc3b9c-3118-4a36-b24b-6d38e2a7f572" providerId="ADAL" clId="{1821CBD9-573B-4E6B-8ACE-DB310CB7658F}" dt="2022-04-25T13:27:38.846" v="280" actId="207"/>
          <ac:graphicFrameMkLst>
            <pc:docMk/>
            <pc:sldMk cId="3010589212" sldId="5845"/>
            <ac:graphicFrameMk id="11" creationId="{F7084B24-390F-4CDE-8A2E-1413152FD08A}"/>
          </ac:graphicFrameMkLst>
        </pc:graphicFrameChg>
        <pc:cxnChg chg="mod">
          <ac:chgData name="Mutturaj Uppin" userId="4bfc3b9c-3118-4a36-b24b-6d38e2a7f572" providerId="ADAL" clId="{1821CBD9-573B-4E6B-8ACE-DB310CB7658F}" dt="2022-04-25T13:22:47.565" v="264" actId="14100"/>
          <ac:cxnSpMkLst>
            <pc:docMk/>
            <pc:sldMk cId="3010589212" sldId="5845"/>
            <ac:cxnSpMk id="9" creationId="{7EC83AE3-9121-4968-93A3-1E7B7F97CB4B}"/>
          </ac:cxnSpMkLst>
        </pc:cxnChg>
      </pc:sldChg>
      <pc:sldChg chg="mod">
        <pc:chgData name="Mutturaj Uppin" userId="4bfc3b9c-3118-4a36-b24b-6d38e2a7f572" providerId="ADAL" clId="{1821CBD9-573B-4E6B-8ACE-DB310CB7658F}" dt="2022-04-25T12:36:31.333" v="174" actId="27918"/>
        <pc:sldMkLst>
          <pc:docMk/>
          <pc:sldMk cId="1746446897" sldId="6372"/>
        </pc:sldMkLst>
      </pc:sldChg>
      <pc:sldChg chg="modSp mod">
        <pc:chgData name="Mutturaj Uppin" userId="4bfc3b9c-3118-4a36-b24b-6d38e2a7f572" providerId="ADAL" clId="{1821CBD9-573B-4E6B-8ACE-DB310CB7658F}" dt="2022-04-25T13:06:32.115" v="231" actId="27918"/>
        <pc:sldMkLst>
          <pc:docMk/>
          <pc:sldMk cId="1866476218" sldId="6374"/>
        </pc:sldMkLst>
        <pc:spChg chg="mod">
          <ac:chgData name="Mutturaj Uppin" userId="4bfc3b9c-3118-4a36-b24b-6d38e2a7f572" providerId="ADAL" clId="{1821CBD9-573B-4E6B-8ACE-DB310CB7658F}" dt="2022-04-25T12:50:35.134" v="216" actId="20577"/>
          <ac:spMkLst>
            <pc:docMk/>
            <pc:sldMk cId="1866476218" sldId="6374"/>
            <ac:spMk id="12" creationId="{A225B8FA-F338-4DDE-AF01-843313A8DF06}"/>
          </ac:spMkLst>
        </pc:spChg>
        <pc:graphicFrameChg chg="mod">
          <ac:chgData name="Mutturaj Uppin" userId="4bfc3b9c-3118-4a36-b24b-6d38e2a7f572" providerId="ADAL" clId="{1821CBD9-573B-4E6B-8ACE-DB310CB7658F}" dt="2022-04-25T13:00:18.470" v="229" actId="207"/>
          <ac:graphicFrameMkLst>
            <pc:docMk/>
            <pc:sldMk cId="1866476218" sldId="6374"/>
            <ac:graphicFrameMk id="11" creationId="{F7084B24-390F-4CDE-8A2E-1413152FD08A}"/>
          </ac:graphicFrameMkLst>
        </pc:graphicFrameChg>
      </pc:sldChg>
      <pc:sldChg chg="addSp modSp mod">
        <pc:chgData name="Mutturaj Uppin" userId="4bfc3b9c-3118-4a36-b24b-6d38e2a7f572" providerId="ADAL" clId="{1821CBD9-573B-4E6B-8ACE-DB310CB7658F}" dt="2022-04-25T17:48:23.667" v="472" actId="1076"/>
        <pc:sldMkLst>
          <pc:docMk/>
          <pc:sldMk cId="4084929654" sldId="6375"/>
        </pc:sldMkLst>
        <pc:spChg chg="mod">
          <ac:chgData name="Mutturaj Uppin" userId="4bfc3b9c-3118-4a36-b24b-6d38e2a7f572" providerId="ADAL" clId="{1821CBD9-573B-4E6B-8ACE-DB310CB7658F}" dt="2022-04-25T13:30:18.026" v="294" actId="1076"/>
          <ac:spMkLst>
            <pc:docMk/>
            <pc:sldMk cId="4084929654" sldId="6375"/>
            <ac:spMk id="9" creationId="{583B34FD-9126-4E23-BAC6-CF445307B7C8}"/>
          </ac:spMkLst>
        </pc:spChg>
        <pc:spChg chg="mod">
          <ac:chgData name="Mutturaj Uppin" userId="4bfc3b9c-3118-4a36-b24b-6d38e2a7f572" providerId="ADAL" clId="{1821CBD9-573B-4E6B-8ACE-DB310CB7658F}" dt="2022-04-25T13:29:30.806" v="288" actId="1076"/>
          <ac:spMkLst>
            <pc:docMk/>
            <pc:sldMk cId="4084929654" sldId="6375"/>
            <ac:spMk id="12" creationId="{4D40F5BD-968D-459F-971C-E47BB180B0CB}"/>
          </ac:spMkLst>
        </pc:spChg>
        <pc:spChg chg="add mod">
          <ac:chgData name="Mutturaj Uppin" userId="4bfc3b9c-3118-4a36-b24b-6d38e2a7f572" providerId="ADAL" clId="{1821CBD9-573B-4E6B-8ACE-DB310CB7658F}" dt="2022-04-25T17:48:23.667" v="472" actId="1076"/>
          <ac:spMkLst>
            <pc:docMk/>
            <pc:sldMk cId="4084929654" sldId="6375"/>
            <ac:spMk id="14" creationId="{C5F0B9B3-F650-4EF5-B5E1-1E338A7DA03A}"/>
          </ac:spMkLst>
        </pc:spChg>
        <pc:graphicFrameChg chg="mod">
          <ac:chgData name="Mutturaj Uppin" userId="4bfc3b9c-3118-4a36-b24b-6d38e2a7f572" providerId="ADAL" clId="{1821CBD9-573B-4E6B-8ACE-DB310CB7658F}" dt="2022-04-25T13:29:37.924" v="289" actId="207"/>
          <ac:graphicFrameMkLst>
            <pc:docMk/>
            <pc:sldMk cId="4084929654" sldId="6375"/>
            <ac:graphicFrameMk id="11" creationId="{F7084B24-390F-4CDE-8A2E-1413152FD08A}"/>
          </ac:graphicFrameMkLst>
        </pc:graphicFrameChg>
        <pc:cxnChg chg="mod">
          <ac:chgData name="Mutturaj Uppin" userId="4bfc3b9c-3118-4a36-b24b-6d38e2a7f572" providerId="ADAL" clId="{1821CBD9-573B-4E6B-8ACE-DB310CB7658F}" dt="2022-04-25T13:31:04.498" v="300" actId="1076"/>
          <ac:cxnSpMkLst>
            <pc:docMk/>
            <pc:sldMk cId="4084929654" sldId="6375"/>
            <ac:cxnSpMk id="10" creationId="{21E62E13-6CB3-4030-99EF-99E5AAAC12CE}"/>
          </ac:cxnSpMkLst>
        </pc:cxnChg>
      </pc:sldChg>
      <pc:sldChg chg="modSp mod">
        <pc:chgData name="Mutturaj Uppin" userId="4bfc3b9c-3118-4a36-b24b-6d38e2a7f572" providerId="ADAL" clId="{1821CBD9-573B-4E6B-8ACE-DB310CB7658F}" dt="2022-04-25T12:28:46.167" v="151" actId="14100"/>
        <pc:sldMkLst>
          <pc:docMk/>
          <pc:sldMk cId="2628658052" sldId="6377"/>
        </pc:sldMkLst>
        <pc:spChg chg="mod">
          <ac:chgData name="Mutturaj Uppin" userId="4bfc3b9c-3118-4a36-b24b-6d38e2a7f572" providerId="ADAL" clId="{1821CBD9-573B-4E6B-8ACE-DB310CB7658F}" dt="2022-04-25T11:34:13.704" v="38" actId="20577"/>
          <ac:spMkLst>
            <pc:docMk/>
            <pc:sldMk cId="2628658052" sldId="6377"/>
            <ac:spMk id="2" creationId="{AC97FE4D-4ACB-4A01-A6FA-A6BE4324E8E6}"/>
          </ac:spMkLst>
        </pc:spChg>
        <pc:spChg chg="mod">
          <ac:chgData name="Mutturaj Uppin" userId="4bfc3b9c-3118-4a36-b24b-6d38e2a7f572" providerId="ADAL" clId="{1821CBD9-573B-4E6B-8ACE-DB310CB7658F}" dt="2022-04-25T12:28:10.076" v="148" actId="1076"/>
          <ac:spMkLst>
            <pc:docMk/>
            <pc:sldMk cId="2628658052" sldId="6377"/>
            <ac:spMk id="6" creationId="{64EBC6BA-BADD-4236-A20D-0067C99279C4}"/>
          </ac:spMkLst>
        </pc:spChg>
        <pc:spChg chg="mod">
          <ac:chgData name="Mutturaj Uppin" userId="4bfc3b9c-3118-4a36-b24b-6d38e2a7f572" providerId="ADAL" clId="{1821CBD9-573B-4E6B-8ACE-DB310CB7658F}" dt="2022-04-25T12:28:46.167" v="151" actId="14100"/>
          <ac:spMkLst>
            <pc:docMk/>
            <pc:sldMk cId="2628658052" sldId="6377"/>
            <ac:spMk id="12" creationId="{165BF05E-4DC6-44D7-A190-1F43124E5081}"/>
          </ac:spMkLst>
        </pc:spChg>
      </pc:sldChg>
      <pc:sldChg chg="mod">
        <pc:chgData name="Mutturaj Uppin" userId="4bfc3b9c-3118-4a36-b24b-6d38e2a7f572" providerId="ADAL" clId="{1821CBD9-573B-4E6B-8ACE-DB310CB7658F}" dt="2022-04-25T12:33:23.560" v="172" actId="27918"/>
        <pc:sldMkLst>
          <pc:docMk/>
          <pc:sldMk cId="1011200575" sldId="6380"/>
        </pc:sldMkLst>
      </pc:sldChg>
      <pc:sldChg chg="modSp mod">
        <pc:chgData name="Mutturaj Uppin" userId="4bfc3b9c-3118-4a36-b24b-6d38e2a7f572" providerId="ADAL" clId="{1821CBD9-573B-4E6B-8ACE-DB310CB7658F}" dt="2022-04-25T15:20:42.982" v="358" actId="1076"/>
        <pc:sldMkLst>
          <pc:docMk/>
          <pc:sldMk cId="2735601067" sldId="6381"/>
        </pc:sldMkLst>
        <pc:spChg chg="mod">
          <ac:chgData name="Mutturaj Uppin" userId="4bfc3b9c-3118-4a36-b24b-6d38e2a7f572" providerId="ADAL" clId="{1821CBD9-573B-4E6B-8ACE-DB310CB7658F}" dt="2022-04-25T15:20:42.982" v="358" actId="1076"/>
          <ac:spMkLst>
            <pc:docMk/>
            <pc:sldMk cId="2735601067" sldId="6381"/>
            <ac:spMk id="6" creationId="{64EBC6BA-BADD-4236-A20D-0067C99279C4}"/>
          </ac:spMkLst>
        </pc:spChg>
      </pc:sldChg>
      <pc:sldChg chg="modSp">
        <pc:chgData name="Mutturaj Uppin" userId="4bfc3b9c-3118-4a36-b24b-6d38e2a7f572" providerId="ADAL" clId="{1821CBD9-573B-4E6B-8ACE-DB310CB7658F}" dt="2022-04-25T16:12:02.110" v="451" actId="20577"/>
        <pc:sldMkLst>
          <pc:docMk/>
          <pc:sldMk cId="909666169" sldId="6383"/>
        </pc:sldMkLst>
        <pc:spChg chg="mod">
          <ac:chgData name="Mutturaj Uppin" userId="4bfc3b9c-3118-4a36-b24b-6d38e2a7f572" providerId="ADAL" clId="{1821CBD9-573B-4E6B-8ACE-DB310CB7658F}" dt="2022-04-25T16:04:46.768" v="422" actId="20577"/>
          <ac:spMkLst>
            <pc:docMk/>
            <pc:sldMk cId="909666169" sldId="6383"/>
            <ac:spMk id="24" creationId="{77EE24BF-2C02-4AC9-901F-0981675F94BF}"/>
          </ac:spMkLst>
        </pc:spChg>
        <pc:spChg chg="mod">
          <ac:chgData name="Mutturaj Uppin" userId="4bfc3b9c-3118-4a36-b24b-6d38e2a7f572" providerId="ADAL" clId="{1821CBD9-573B-4E6B-8ACE-DB310CB7658F}" dt="2022-04-25T16:12:02.110" v="451" actId="20577"/>
          <ac:spMkLst>
            <pc:docMk/>
            <pc:sldMk cId="909666169" sldId="6383"/>
            <ac:spMk id="27" creationId="{A1C260D4-8559-4F6A-8809-F3CED49401F1}"/>
          </ac:spMkLst>
        </pc:spChg>
        <pc:spChg chg="mod">
          <ac:chgData name="Mutturaj Uppin" userId="4bfc3b9c-3118-4a36-b24b-6d38e2a7f572" providerId="ADAL" clId="{1821CBD9-573B-4E6B-8ACE-DB310CB7658F}" dt="2022-04-25T16:04:12.145" v="413" actId="6549"/>
          <ac:spMkLst>
            <pc:docMk/>
            <pc:sldMk cId="909666169" sldId="6383"/>
            <ac:spMk id="28" creationId="{117ECB17-7C79-4A99-ACA9-07E0EAD5657C}"/>
          </ac:spMkLst>
        </pc:spChg>
        <pc:spChg chg="mod">
          <ac:chgData name="Mutturaj Uppin" userId="4bfc3b9c-3118-4a36-b24b-6d38e2a7f572" providerId="ADAL" clId="{1821CBD9-573B-4E6B-8ACE-DB310CB7658F}" dt="2022-04-25T16:09:51.251" v="432" actId="20577"/>
          <ac:spMkLst>
            <pc:docMk/>
            <pc:sldMk cId="909666169" sldId="6383"/>
            <ac:spMk id="31" creationId="{23CD2607-ED2D-4456-8851-6F57D649FEF8}"/>
          </ac:spMkLst>
        </pc:spChg>
        <pc:spChg chg="mod">
          <ac:chgData name="Mutturaj Uppin" userId="4bfc3b9c-3118-4a36-b24b-6d38e2a7f572" providerId="ADAL" clId="{1821CBD9-573B-4E6B-8ACE-DB310CB7658F}" dt="2022-04-25T16:03:33.597" v="399" actId="20577"/>
          <ac:spMkLst>
            <pc:docMk/>
            <pc:sldMk cId="909666169" sldId="6383"/>
            <ac:spMk id="34" creationId="{EE3A11F1-FE68-4E41-A257-C171E2A5AF6A}"/>
          </ac:spMkLst>
        </pc:spChg>
      </pc:sldChg>
      <pc:sldChg chg="modSp mod">
        <pc:chgData name="Mutturaj Uppin" userId="4bfc3b9c-3118-4a36-b24b-6d38e2a7f572" providerId="ADAL" clId="{1821CBD9-573B-4E6B-8ACE-DB310CB7658F}" dt="2022-04-25T16:02:25.138" v="388" actId="27918"/>
        <pc:sldMkLst>
          <pc:docMk/>
          <pc:sldMk cId="617145209" sldId="6385"/>
        </pc:sldMkLst>
        <pc:spChg chg="mod">
          <ac:chgData name="Mutturaj Uppin" userId="4bfc3b9c-3118-4a36-b24b-6d38e2a7f572" providerId="ADAL" clId="{1821CBD9-573B-4E6B-8ACE-DB310CB7658F}" dt="2022-04-25T15:44:51.953" v="372" actId="20577"/>
          <ac:spMkLst>
            <pc:docMk/>
            <pc:sldMk cId="617145209" sldId="6385"/>
            <ac:spMk id="9" creationId="{FB2A757D-9E49-439E-B02F-AC5D145BFE60}"/>
          </ac:spMkLst>
        </pc:spChg>
        <pc:spChg chg="mod">
          <ac:chgData name="Mutturaj Uppin" userId="4bfc3b9c-3118-4a36-b24b-6d38e2a7f572" providerId="ADAL" clId="{1821CBD9-573B-4E6B-8ACE-DB310CB7658F}" dt="2022-04-25T15:44:47.763" v="368" actId="20577"/>
          <ac:spMkLst>
            <pc:docMk/>
            <pc:sldMk cId="617145209" sldId="6385"/>
            <ac:spMk id="10" creationId="{7A642214-E892-45BB-90CA-FC07CB6D492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dirty="0"/>
              <a:t>% Change in Promo Activity vs Period YAG</a:t>
            </a:r>
          </a:p>
        </c:rich>
      </c:tx>
      <c:layout>
        <c:manualLayout>
          <c:xMode val="edge"/>
          <c:yMode val="edge"/>
          <c:x val="0.3055305065387795"/>
          <c:y val="4.5904670818328469E-3"/>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7360089408705394E-3"/>
          <c:y val="0.14558644684112437"/>
          <c:w val="0.98252798211825887"/>
          <c:h val="0.72010639040006819"/>
        </c:manualLayout>
      </c:layout>
      <c:barChart>
        <c:barDir val="col"/>
        <c:grouping val="clustered"/>
        <c:varyColors val="1"/>
        <c:ser>
          <c:idx val="1"/>
          <c:order val="0"/>
          <c:tx>
            <c:strRef>
              <c:f>Sheet1!$B$1</c:f>
              <c:strCache>
                <c:ptCount val="1"/>
                <c:pt idx="0">
                  <c:v>BJs</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74D-400F-AD31-A5E0883B285E}"/>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074D-400F-AD31-A5E0883B285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074D-400F-AD31-A5E0883B285E}"/>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074D-400F-AD31-A5E0883B285E}"/>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074D-400F-AD31-A5E0883B285E}"/>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074D-400F-AD31-A5E0883B285E}"/>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074D-400F-AD31-A5E0883B285E}"/>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074D-400F-AD31-A5E0883B285E}"/>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8"/>
                <c:pt idx="0">
                  <c:v>Active Offers</c:v>
                </c:pt>
                <c:pt idx="1">
                  <c:v>Activations</c:v>
                </c:pt>
                <c:pt idx="2">
                  <c:v>Redemptions</c:v>
                </c:pt>
                <c:pt idx="3">
                  <c:v>Redemption Rate</c:v>
                </c:pt>
                <c:pt idx="4">
                  <c:v>Activators</c:v>
                </c:pt>
                <c:pt idx="5">
                  <c:v>Redeemers</c:v>
                </c:pt>
                <c:pt idx="6">
                  <c:v>Activations per Activator</c:v>
                </c:pt>
                <c:pt idx="7">
                  <c:v>Redemptions per Redeemer</c:v>
                </c:pt>
              </c:strCache>
            </c:strRef>
          </c:cat>
          <c:val>
            <c:numRef>
              <c:f>Sheet1!$B$2:$B$14</c:f>
              <c:numCache>
                <c:formatCode>0.0%</c:formatCode>
                <c:ptCount val="8"/>
                <c:pt idx="0">
                  <c:v>-4.5129334067143645E-2</c:v>
                </c:pt>
                <c:pt idx="1">
                  <c:v>0.25683030272231755</c:v>
                </c:pt>
                <c:pt idx="2">
                  <c:v>0.29410758312920904</c:v>
                </c:pt>
                <c:pt idx="3">
                  <c:v>2.9659756234511742E-2</c:v>
                </c:pt>
                <c:pt idx="4">
                  <c:v>0.19252256426395623</c:v>
                </c:pt>
                <c:pt idx="5">
                  <c:v>0.20865088364262477</c:v>
                </c:pt>
                <c:pt idx="6">
                  <c:v>5.3925804328954767E-2</c:v>
                </c:pt>
                <c:pt idx="7">
                  <c:v>7.0704204698908132E-2</c:v>
                </c:pt>
              </c:numCache>
            </c:numRef>
          </c:val>
          <c:extLst>
            <c:ext xmlns:c16="http://schemas.microsoft.com/office/drawing/2014/chart" uri="{C3380CC4-5D6E-409C-BE32-E72D297353CC}">
              <c16:uniqueId val="{00000000-2AB1-46BF-8F45-F52B710456A5}"/>
            </c:ext>
          </c:extLst>
        </c:ser>
        <c:dLbls>
          <c:dLblPos val="outEnd"/>
          <c:showLegendKey val="0"/>
          <c:showVal val="1"/>
          <c:showCatName val="0"/>
          <c:showSerName val="0"/>
          <c:showPercent val="0"/>
          <c:showBubbleSize val="0"/>
        </c:dLbls>
        <c:gapWidth val="219"/>
        <c:overlap val="-27"/>
        <c:axId val="1258957696"/>
        <c:axId val="1258951456"/>
      </c:barChart>
      <c:catAx>
        <c:axId val="1258957696"/>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258951456"/>
        <c:crosses val="autoZero"/>
        <c:auto val="1"/>
        <c:lblAlgn val="ctr"/>
        <c:lblOffset val="100"/>
        <c:noMultiLvlLbl val="0"/>
      </c:catAx>
      <c:valAx>
        <c:axId val="1258951456"/>
        <c:scaling>
          <c:orientation val="minMax"/>
        </c:scaling>
        <c:delete val="1"/>
        <c:axPos val="l"/>
        <c:numFmt formatCode="0.0%" sourceLinked="1"/>
        <c:majorTickMark val="none"/>
        <c:minorTickMark val="none"/>
        <c:tickLblPos val="nextTo"/>
        <c:crossAx val="125895769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National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Retailer</c:v>
                </c:pt>
                <c:pt idx="1">
                  <c:v>Quotient Network</c:v>
                </c:pt>
              </c:strCache>
            </c:strRef>
          </c:cat>
          <c:val>
            <c:numRef>
              <c:f>Sheet1!$B$2:$B$3</c:f>
              <c:numCache>
                <c:formatCode>0%</c:formatCode>
                <c:ptCount val="2"/>
                <c:pt idx="0">
                  <c:v>0.9711934156378601</c:v>
                </c:pt>
                <c:pt idx="1">
                  <c:v>0.78354628244701852</c:v>
                </c:pt>
              </c:numCache>
            </c:numRef>
          </c:val>
          <c:extLst>
            <c:ext xmlns:c16="http://schemas.microsoft.com/office/drawing/2014/chart" uri="{C3380CC4-5D6E-409C-BE32-E72D297353CC}">
              <c16:uniqueId val="{00000000-64B2-4F91-9766-DEAA3F2C0726}"/>
            </c:ext>
          </c:extLst>
        </c:ser>
        <c:ser>
          <c:idx val="1"/>
          <c:order val="1"/>
          <c:tx>
            <c:strRef>
              <c:f>Sheet1!$C$1</c:f>
              <c:strCache>
                <c:ptCount val="1"/>
                <c:pt idx="0">
                  <c:v>Shopper</c:v>
                </c:pt>
              </c:strCache>
            </c:strRef>
          </c:tx>
          <c:spPr>
            <a:solidFill>
              <a:schemeClr val="accent6"/>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16E8-450E-ACBB-7928D4EEBDD1}"/>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Retailer</c:v>
                </c:pt>
                <c:pt idx="1">
                  <c:v>Quotient Network</c:v>
                </c:pt>
              </c:strCache>
            </c:strRef>
          </c:cat>
          <c:val>
            <c:numRef>
              <c:f>Sheet1!$C$2:$C$3</c:f>
              <c:numCache>
                <c:formatCode>0%</c:formatCode>
                <c:ptCount val="2"/>
                <c:pt idx="0">
                  <c:v>2.8806584362139918E-2</c:v>
                </c:pt>
                <c:pt idx="1">
                  <c:v>0.21645371755298154</c:v>
                </c:pt>
              </c:numCache>
            </c:numRef>
          </c:val>
          <c:extLst>
            <c:ext xmlns:c16="http://schemas.microsoft.com/office/drawing/2014/chart" uri="{C3380CC4-5D6E-409C-BE32-E72D297353CC}">
              <c16:uniqueId val="{00000001-64B2-4F91-9766-DEAA3F2C0726}"/>
            </c:ext>
          </c:extLst>
        </c:ser>
        <c:dLbls>
          <c:dLblPos val="ctr"/>
          <c:showLegendKey val="0"/>
          <c:showVal val="1"/>
          <c:showCatName val="0"/>
          <c:showSerName val="0"/>
          <c:showPercent val="0"/>
          <c:showBubbleSize val="0"/>
        </c:dLbls>
        <c:gapWidth val="150"/>
        <c:overlap val="100"/>
        <c:axId val="1463622511"/>
        <c:axId val="1463623343"/>
      </c:barChart>
      <c:catAx>
        <c:axId val="14636225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63623343"/>
        <c:crosses val="autoZero"/>
        <c:auto val="1"/>
        <c:lblAlgn val="ctr"/>
        <c:lblOffset val="100"/>
        <c:noMultiLvlLbl val="0"/>
      </c:catAx>
      <c:valAx>
        <c:axId val="1463623343"/>
        <c:scaling>
          <c:orientation val="minMax"/>
        </c:scaling>
        <c:delete val="1"/>
        <c:axPos val="l"/>
        <c:numFmt formatCode="0%" sourceLinked="1"/>
        <c:majorTickMark val="none"/>
        <c:minorTickMark val="none"/>
        <c:tickLblPos val="nextTo"/>
        <c:crossAx val="146362251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200" b="1" i="0" u="none" strike="noStrike" kern="1200" spc="0" baseline="0">
                <a:solidFill>
                  <a:srgbClr val="1C2B38">
                    <a:lumMod val="65000"/>
                    <a:lumOff val="35000"/>
                  </a:srgbClr>
                </a:solidFill>
                <a:latin typeface="+mn-lt"/>
                <a:ea typeface="+mn-ea"/>
                <a:cs typeface="+mn-cs"/>
              </a:defRPr>
            </a:pPr>
            <a:r>
              <a:rPr lang="en-US" sz="1200" b="1" i="0" u="none" strike="noStrike" kern="1200" spc="0" baseline="0" dirty="0">
                <a:solidFill>
                  <a:srgbClr val="1C2B38">
                    <a:lumMod val="65000"/>
                    <a:lumOff val="35000"/>
                  </a:srgbClr>
                </a:solidFill>
                <a:latin typeface="+mn-lt"/>
                <a:ea typeface="+mn-ea"/>
                <a:cs typeface="+mn-cs"/>
              </a:rPr>
              <a:t>Depth of Engagement </a:t>
            </a:r>
          </a:p>
        </c:rich>
      </c:tx>
      <c:layout>
        <c:manualLayout>
          <c:xMode val="edge"/>
          <c:yMode val="edge"/>
          <c:x val="0.31555204922333147"/>
          <c:y val="4.5552165967030309E-2"/>
        </c:manualLayout>
      </c:layout>
      <c:overlay val="0"/>
      <c:spPr>
        <a:noFill/>
        <a:ln>
          <a:noFill/>
        </a:ln>
        <a:effectLst/>
      </c:spPr>
      <c:txPr>
        <a:bodyPr rot="0" spcFirstLastPara="1" vertOverflow="ellipsis" vert="horz" wrap="square" anchor="ctr" anchorCtr="1"/>
        <a:lstStyle/>
        <a:p>
          <a:pPr algn="ctr" rtl="0">
            <a:defRPr sz="1200" b="1" i="0" u="none" strike="noStrike" kern="1200" spc="0" baseline="0">
              <a:solidFill>
                <a:srgbClr val="1C2B38">
                  <a:lumMod val="65000"/>
                  <a:lumOff val="35000"/>
                </a:srgbClr>
              </a:solidFill>
              <a:latin typeface="+mn-lt"/>
              <a:ea typeface="+mn-ea"/>
              <a:cs typeface="+mn-cs"/>
            </a:defRPr>
          </a:pPr>
          <a:endParaRPr lang="en-US"/>
        </a:p>
      </c:txPr>
    </c:title>
    <c:autoTitleDeleted val="0"/>
    <c:plotArea>
      <c:layout>
        <c:manualLayout>
          <c:layoutTarget val="inner"/>
          <c:xMode val="edge"/>
          <c:yMode val="edge"/>
          <c:x val="0.14968348147733715"/>
          <c:y val="0.20371775529304781"/>
          <c:w val="0.69715841804684953"/>
          <c:h val="0.48600118318667351"/>
        </c:manualLayout>
      </c:layout>
      <c:lineChart>
        <c:grouping val="standard"/>
        <c:varyColors val="0"/>
        <c:ser>
          <c:idx val="0"/>
          <c:order val="0"/>
          <c:tx>
            <c:strRef>
              <c:f>Sheet1!$B$1</c:f>
              <c:strCache>
                <c:ptCount val="1"/>
                <c:pt idx="0">
                  <c:v>Activatons Per Activators</c:v>
                </c:pt>
              </c:strCache>
            </c:strRef>
          </c:tx>
          <c:spPr>
            <a:ln w="28575" cap="rnd">
              <a:solidFill>
                <a:schemeClr val="accent1"/>
              </a:solidFill>
              <a:round/>
            </a:ln>
            <a:effectLst/>
          </c:spPr>
          <c:marker>
            <c:symbol val="none"/>
          </c:marker>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0.0</c:formatCode>
                <c:ptCount val="13"/>
                <c:pt idx="0">
                  <c:v>32.110253596450036</c:v>
                </c:pt>
                <c:pt idx="1">
                  <c:v>27.258534622244579</c:v>
                </c:pt>
                <c:pt idx="2">
                  <c:v>25.444574747868085</c:v>
                </c:pt>
                <c:pt idx="3">
                  <c:v>32.674903802976402</c:v>
                </c:pt>
                <c:pt idx="4">
                  <c:v>24.130464011587186</c:v>
                </c:pt>
                <c:pt idx="5">
                  <c:v>35.109184615908724</c:v>
                </c:pt>
                <c:pt idx="6">
                  <c:v>31.722223379482294</c:v>
                </c:pt>
                <c:pt idx="7">
                  <c:v>27.534201172423707</c:v>
                </c:pt>
                <c:pt idx="8">
                  <c:v>33.511384320332191</c:v>
                </c:pt>
                <c:pt idx="9">
                  <c:v>21.293437829240069</c:v>
                </c:pt>
                <c:pt idx="10">
                  <c:v>32.094681981733679</c:v>
                </c:pt>
                <c:pt idx="11">
                  <c:v>32.952968221174793</c:v>
                </c:pt>
                <c:pt idx="12">
                  <c:v>28.002037756917499</c:v>
                </c:pt>
              </c:numCache>
            </c:numRef>
          </c:val>
          <c:smooth val="0"/>
          <c:extLst>
            <c:ext xmlns:c16="http://schemas.microsoft.com/office/drawing/2014/chart" uri="{C3380CC4-5D6E-409C-BE32-E72D297353CC}">
              <c16:uniqueId val="{00000000-7040-4453-BD0A-D9ECF3F8B49C}"/>
            </c:ext>
          </c:extLst>
        </c:ser>
        <c:dLbls>
          <c:showLegendKey val="0"/>
          <c:showVal val="0"/>
          <c:showCatName val="0"/>
          <c:showSerName val="0"/>
          <c:showPercent val="0"/>
          <c:showBubbleSize val="0"/>
        </c:dLbls>
        <c:marker val="1"/>
        <c:smooth val="0"/>
        <c:axId val="1079662831"/>
        <c:axId val="1079666991"/>
      </c:lineChart>
      <c:lineChart>
        <c:grouping val="standard"/>
        <c:varyColors val="0"/>
        <c:ser>
          <c:idx val="1"/>
          <c:order val="1"/>
          <c:tx>
            <c:strRef>
              <c:f>Sheet1!$C$1</c:f>
              <c:strCache>
                <c:ptCount val="1"/>
                <c:pt idx="0">
                  <c:v>Redemptions Per Redeemers</c:v>
                </c:pt>
              </c:strCache>
            </c:strRef>
          </c:tx>
          <c:spPr>
            <a:ln w="28575" cap="rnd">
              <a:solidFill>
                <a:schemeClr val="accent6"/>
              </a:solidFill>
              <a:round/>
            </a:ln>
            <a:effectLst/>
          </c:spPr>
          <c:marker>
            <c:symbol val="none"/>
          </c:marker>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Sheet1!$C$2:$C$14</c:f>
              <c:numCache>
                <c:formatCode>0.0</c:formatCode>
                <c:ptCount val="13"/>
                <c:pt idx="0">
                  <c:v>5.4584895640795441</c:v>
                </c:pt>
                <c:pt idx="1">
                  <c:v>4.8059824487927036</c:v>
                </c:pt>
                <c:pt idx="2">
                  <c:v>4.4452151719314177</c:v>
                </c:pt>
                <c:pt idx="3">
                  <c:v>5.3238139030646332</c:v>
                </c:pt>
                <c:pt idx="4">
                  <c:v>4.8040587395689087</c:v>
                </c:pt>
                <c:pt idx="5">
                  <c:v>5.4900821170491216</c:v>
                </c:pt>
                <c:pt idx="6">
                  <c:v>5.4980750997628842</c:v>
                </c:pt>
                <c:pt idx="7">
                  <c:v>5.0485317534357916</c:v>
                </c:pt>
                <c:pt idx="8">
                  <c:v>5.3942493817990202</c:v>
                </c:pt>
                <c:pt idx="9">
                  <c:v>4.2506966817243237</c:v>
                </c:pt>
                <c:pt idx="10">
                  <c:v>5.1415268345333809</c:v>
                </c:pt>
                <c:pt idx="11">
                  <c:v>5.992577263144379</c:v>
                </c:pt>
                <c:pt idx="12">
                  <c:v>5.1809908454162983</c:v>
                </c:pt>
              </c:numCache>
            </c:numRef>
          </c:val>
          <c:smooth val="0"/>
          <c:extLst>
            <c:ext xmlns:c16="http://schemas.microsoft.com/office/drawing/2014/chart" uri="{C3380CC4-5D6E-409C-BE32-E72D297353CC}">
              <c16:uniqueId val="{00000001-7040-4453-BD0A-D9ECF3F8B49C}"/>
            </c:ext>
          </c:extLst>
        </c:ser>
        <c:dLbls>
          <c:showLegendKey val="0"/>
          <c:showVal val="0"/>
          <c:showCatName val="0"/>
          <c:showSerName val="0"/>
          <c:showPercent val="0"/>
          <c:showBubbleSize val="0"/>
        </c:dLbls>
        <c:marker val="1"/>
        <c:smooth val="0"/>
        <c:axId val="872908655"/>
        <c:axId val="872908239"/>
      </c:lineChart>
      <c:catAx>
        <c:axId val="1079662831"/>
        <c:scaling>
          <c:orientation val="minMax"/>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3180000" spcFirstLastPara="1" vertOverflow="ellipsis"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079666991"/>
        <c:crosses val="autoZero"/>
        <c:auto val="1"/>
        <c:lblAlgn val="ctr"/>
        <c:lblOffset val="100"/>
        <c:noMultiLvlLbl val="1"/>
      </c:catAx>
      <c:valAx>
        <c:axId val="1079666991"/>
        <c:scaling>
          <c:orientation val="minMax"/>
          <c:min val="0"/>
        </c:scaling>
        <c:delete val="0"/>
        <c:axPos val="l"/>
        <c:title>
          <c:tx>
            <c:rich>
              <a:bodyPr rot="-5400000" spcFirstLastPara="1" vertOverflow="ellipsis" vert="horz" wrap="square" anchor="ctr" anchorCtr="1"/>
              <a:lstStyle/>
              <a:p>
                <a:pPr algn="ctr" rtl="0">
                  <a:defRPr sz="1200" b="1" i="0" u="none" strike="noStrike" kern="1200" baseline="0">
                    <a:solidFill>
                      <a:srgbClr val="1C2B38">
                        <a:lumMod val="65000"/>
                        <a:lumOff val="35000"/>
                      </a:srgb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Activations Per Activator</a:t>
                </a:r>
              </a:p>
            </c:rich>
          </c:tx>
          <c:layout>
            <c:manualLayout>
              <c:xMode val="edge"/>
              <c:yMode val="edge"/>
              <c:x val="3.6605790538823395E-2"/>
              <c:y val="0.1694177796628264"/>
            </c:manualLayout>
          </c:layout>
          <c:overlay val="0"/>
          <c:spPr>
            <a:noFill/>
            <a:ln>
              <a:noFill/>
            </a:ln>
            <a:effectLst/>
          </c:spPr>
          <c:txPr>
            <a:bodyPr rot="-5400000" spcFirstLastPara="1" vertOverflow="ellipsis" vert="horz" wrap="square" anchor="ctr" anchorCtr="1"/>
            <a:lstStyle/>
            <a:p>
              <a:pPr algn="ctr" rtl="0">
                <a:defRPr sz="1200" b="1" i="0" u="none" strike="noStrike" kern="1200" baseline="0">
                  <a:solidFill>
                    <a:srgbClr val="1C2B38">
                      <a:lumMod val="65000"/>
                      <a:lumOff val="35000"/>
                    </a:srgb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079662831"/>
        <c:crosses val="autoZero"/>
        <c:crossBetween val="between"/>
      </c:valAx>
      <c:valAx>
        <c:axId val="872908239"/>
        <c:scaling>
          <c:orientation val="minMax"/>
          <c:max val="8"/>
          <c:min val="0"/>
        </c:scaling>
        <c:delete val="0"/>
        <c:axPos val="r"/>
        <c:title>
          <c:tx>
            <c:rich>
              <a:bodyPr rot="-5400000" spcFirstLastPara="1" vertOverflow="ellipsis" vert="horz" wrap="square" anchor="ctr" anchorCtr="1"/>
              <a:lstStyle/>
              <a:p>
                <a:pPr>
                  <a:defRPr lang="en-US" sz="1200" b="1" i="0" u="none" strike="noStrike" kern="1200" baseline="0" dirty="0" smtClean="0">
                    <a:solidFill>
                      <a:srgbClr val="1C2B38">
                        <a:lumMod val="65000"/>
                        <a:lumOff val="35000"/>
                      </a:srgb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Redemption Per Redeemer</a:t>
                </a:r>
              </a:p>
            </c:rich>
          </c:tx>
          <c:layout>
            <c:manualLayout>
              <c:xMode val="edge"/>
              <c:yMode val="edge"/>
              <c:x val="0.92738482190027338"/>
              <c:y val="0.13735512295614088"/>
            </c:manualLayout>
          </c:layout>
          <c:overlay val="0"/>
          <c:spPr>
            <a:noFill/>
            <a:ln>
              <a:noFill/>
            </a:ln>
            <a:effectLst/>
          </c:spPr>
          <c:txPr>
            <a:bodyPr rot="-5400000" spcFirstLastPara="1" vertOverflow="ellipsis" vert="horz" wrap="square" anchor="ctr" anchorCtr="1"/>
            <a:lstStyle/>
            <a:p>
              <a:pPr>
                <a:defRPr lang="en-US" sz="1200" b="1" i="0" u="none" strike="noStrike" kern="1200" baseline="0" dirty="0" smtClean="0">
                  <a:solidFill>
                    <a:srgbClr val="1C2B38">
                      <a:lumMod val="65000"/>
                      <a:lumOff val="35000"/>
                    </a:srgb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872908655"/>
        <c:crosses val="max"/>
        <c:crossBetween val="between"/>
      </c:valAx>
      <c:catAx>
        <c:axId val="872908655"/>
        <c:scaling>
          <c:orientation val="minMax"/>
        </c:scaling>
        <c:delete val="1"/>
        <c:axPos val="b"/>
        <c:numFmt formatCode="General" sourceLinked="1"/>
        <c:majorTickMark val="out"/>
        <c:minorTickMark val="none"/>
        <c:tickLblPos val="nextTo"/>
        <c:crossAx val="872908239"/>
        <c:crosses val="autoZero"/>
        <c:auto val="1"/>
        <c:lblAlgn val="ctr"/>
        <c:lblOffset val="100"/>
        <c:noMultiLvlLbl val="1"/>
      </c:catAx>
      <c:spPr>
        <a:noFill/>
        <a:ln>
          <a:noFill/>
        </a:ln>
        <a:effectLst/>
      </c:spPr>
    </c:plotArea>
    <c:legend>
      <c:legendPos val="b"/>
      <c:layout>
        <c:manualLayout>
          <c:xMode val="edge"/>
          <c:yMode val="edge"/>
          <c:x val="0"/>
          <c:y val="0.9245616897159713"/>
          <c:w val="1"/>
          <c:h val="5.263622176257457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r>
              <a:rPr lang="en-US" sz="1200" b="1" i="0" u="none" strike="noStrike" kern="1200" spc="0" baseline="0" dirty="0">
                <a:solidFill>
                  <a:srgbClr val="1C2B38">
                    <a:lumMod val="65000"/>
                    <a:lumOff val="35000"/>
                  </a:srgbClr>
                </a:solidFill>
                <a:latin typeface="+mn-lt"/>
                <a:ea typeface="+mn-ea"/>
                <a:cs typeface="+mn-cs"/>
              </a:rPr>
              <a:t>Activations</a:t>
            </a:r>
          </a:p>
        </c:rich>
      </c:tx>
      <c:layout>
        <c:manualLayout>
          <c:xMode val="edge"/>
          <c:yMode val="edge"/>
          <c:x val="0.42262833850793086"/>
          <c:y val="3.4197687303189103E-2"/>
        </c:manualLayout>
      </c:layout>
      <c:overlay val="0"/>
      <c:spPr>
        <a:noFill/>
        <a:ln>
          <a:noFill/>
        </a:ln>
        <a:effectLst/>
      </c:spPr>
      <c:txPr>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endParaRPr lang="en-US"/>
        </a:p>
      </c:txPr>
    </c:title>
    <c:autoTitleDeleted val="0"/>
    <c:plotArea>
      <c:layout>
        <c:manualLayout>
          <c:layoutTarget val="inner"/>
          <c:xMode val="edge"/>
          <c:yMode val="edge"/>
          <c:x val="0.21412622288475833"/>
          <c:y val="0.14019871616000373"/>
          <c:w val="0.7603865576110711"/>
          <c:h val="0.56492839874377299"/>
        </c:manualLayout>
      </c:layout>
      <c:barChart>
        <c:barDir val="col"/>
        <c:grouping val="stacked"/>
        <c:varyColors val="0"/>
        <c:ser>
          <c:idx val="1"/>
          <c:order val="0"/>
          <c:tx>
            <c:strRef>
              <c:f>Sheet1!$B$1</c:f>
              <c:strCache>
                <c:ptCount val="1"/>
                <c:pt idx="0">
                  <c:v>National Activations</c:v>
                </c:pt>
              </c:strCache>
            </c:strRef>
          </c:tx>
          <c:spPr>
            <a:solidFill>
              <a:schemeClr val="accent2"/>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General</c:formatCode>
                <c:ptCount val="13"/>
                <c:pt idx="0">
                  <c:v>4379417</c:v>
                </c:pt>
                <c:pt idx="1">
                  <c:v>4685978</c:v>
                </c:pt>
                <c:pt idx="2">
                  <c:v>4167170</c:v>
                </c:pt>
                <c:pt idx="3">
                  <c:v>5402355</c:v>
                </c:pt>
                <c:pt idx="4">
                  <c:v>6228961</c:v>
                </c:pt>
                <c:pt idx="5">
                  <c:v>3778510</c:v>
                </c:pt>
                <c:pt idx="6">
                  <c:v>5468672</c:v>
                </c:pt>
                <c:pt idx="7">
                  <c:v>3707337</c:v>
                </c:pt>
                <c:pt idx="8">
                  <c:v>4815741</c:v>
                </c:pt>
                <c:pt idx="9">
                  <c:v>4107707</c:v>
                </c:pt>
                <c:pt idx="10">
                  <c:v>6091991</c:v>
                </c:pt>
                <c:pt idx="11">
                  <c:v>4489974</c:v>
                </c:pt>
                <c:pt idx="12">
                  <c:v>5361553</c:v>
                </c:pt>
              </c:numCache>
            </c:numRef>
          </c:val>
          <c:extLst>
            <c:ext xmlns:c16="http://schemas.microsoft.com/office/drawing/2014/chart" uri="{C3380CC4-5D6E-409C-BE32-E72D297353CC}">
              <c16:uniqueId val="{00000001-B008-4C18-8F91-5825A45176C4}"/>
            </c:ext>
          </c:extLst>
        </c:ser>
        <c:ser>
          <c:idx val="2"/>
          <c:order val="1"/>
          <c:tx>
            <c:strRef>
              <c:f>Sheet1!$C$1</c:f>
              <c:strCache>
                <c:ptCount val="1"/>
                <c:pt idx="0">
                  <c:v>Shopper Activations</c:v>
                </c:pt>
              </c:strCache>
            </c:strRef>
          </c:tx>
          <c:spPr>
            <a:solidFill>
              <a:schemeClr val="accent3"/>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Sheet1!$C$2:$C$14</c:f>
              <c:numCache>
                <c:formatCode>General</c:formatCode>
                <c:ptCount val="13"/>
                <c:pt idx="0">
                  <c:v>89430432</c:v>
                </c:pt>
                <c:pt idx="1">
                  <c:v>107276981</c:v>
                </c:pt>
                <c:pt idx="2">
                  <c:v>69081425</c:v>
                </c:pt>
                <c:pt idx="3">
                  <c:v>102654042</c:v>
                </c:pt>
                <c:pt idx="4">
                  <c:v>95064453</c:v>
                </c:pt>
                <c:pt idx="5">
                  <c:v>107525891</c:v>
                </c:pt>
                <c:pt idx="6">
                  <c:v>117883035</c:v>
                </c:pt>
                <c:pt idx="7">
                  <c:v>113510273</c:v>
                </c:pt>
                <c:pt idx="8">
                  <c:v>109460928</c:v>
                </c:pt>
                <c:pt idx="9">
                  <c:v>80151044</c:v>
                </c:pt>
                <c:pt idx="10">
                  <c:v>129917055</c:v>
                </c:pt>
                <c:pt idx="11">
                  <c:v>109027762</c:v>
                </c:pt>
                <c:pt idx="12">
                  <c:v>90032625</c:v>
                </c:pt>
              </c:numCache>
            </c:numRef>
          </c:val>
          <c:extLst>
            <c:ext xmlns:c16="http://schemas.microsoft.com/office/drawing/2014/chart" uri="{C3380CC4-5D6E-409C-BE32-E72D297353CC}">
              <c16:uniqueId val="{00000002-B008-4C18-8F91-5825A45176C4}"/>
            </c:ext>
          </c:extLst>
        </c:ser>
        <c:dLbls>
          <c:showLegendKey val="0"/>
          <c:showVal val="0"/>
          <c:showCatName val="0"/>
          <c:showSerName val="0"/>
          <c:showPercent val="0"/>
          <c:showBubbleSize val="0"/>
        </c:dLbls>
        <c:gapWidth val="150"/>
        <c:overlap val="100"/>
        <c:axId val="1119891023"/>
        <c:axId val="1119889359"/>
      </c:barChart>
      <c:catAx>
        <c:axId val="111989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119889359"/>
        <c:crosses val="autoZero"/>
        <c:auto val="1"/>
        <c:lblAlgn val="ctr"/>
        <c:lblOffset val="100"/>
        <c:noMultiLvlLbl val="1"/>
      </c:catAx>
      <c:valAx>
        <c:axId val="1119889359"/>
        <c:scaling>
          <c:orientation val="minMax"/>
          <c:min val="0"/>
        </c:scaling>
        <c:delete val="0"/>
        <c:axPos val="l"/>
        <c:title>
          <c:tx>
            <c:rich>
              <a:bodyPr rot="-5400000" spcFirstLastPara="1" vertOverflow="ellipsis" vert="horz" wrap="square" anchor="ctr" anchorCtr="1"/>
              <a:lstStyle/>
              <a:p>
                <a:pPr algn="ctr" rtl="0">
                  <a:defRPr lang="en-US" sz="1200" b="1" i="0" u="none" strike="noStrike" kern="1200" baseline="0" dirty="0" smtClean="0">
                    <a:solidFill>
                      <a:srgbClr val="1C2B38">
                        <a:lumMod val="65000"/>
                        <a:lumOff val="35000"/>
                      </a:srgb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Activations</a:t>
                </a:r>
              </a:p>
            </c:rich>
          </c:tx>
          <c:layout>
            <c:manualLayout>
              <c:xMode val="edge"/>
              <c:yMode val="edge"/>
              <c:x val="0"/>
              <c:y val="0.26804759384276727"/>
            </c:manualLayout>
          </c:layout>
          <c:overlay val="0"/>
          <c:spPr>
            <a:noFill/>
            <a:ln>
              <a:noFill/>
            </a:ln>
            <a:effectLst/>
          </c:spPr>
          <c:txPr>
            <a:bodyPr rot="-5400000" spcFirstLastPara="1" vertOverflow="ellipsis" vert="horz" wrap="square" anchor="ctr" anchorCtr="1"/>
            <a:lstStyle/>
            <a:p>
              <a:pPr algn="ctr" rtl="0">
                <a:defRPr lang="en-US" sz="1200" b="1" i="0" u="none" strike="noStrike" kern="1200" baseline="0" dirty="0" smtClean="0">
                  <a:solidFill>
                    <a:srgbClr val="1C2B38">
                      <a:lumMod val="65000"/>
                      <a:lumOff val="35000"/>
                    </a:srgb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19891023"/>
        <c:crosses val="autoZero"/>
        <c:crossBetween val="between"/>
      </c:valAx>
      <c:spPr>
        <a:noFill/>
        <a:ln>
          <a:noFill/>
        </a:ln>
        <a:effectLst/>
      </c:spPr>
    </c:plotArea>
    <c:legend>
      <c:legendPos val="b"/>
      <c:layout>
        <c:manualLayout>
          <c:xMode val="edge"/>
          <c:yMode val="edge"/>
          <c:x val="0.17537422767445274"/>
          <c:y val="0.87307651144465792"/>
          <c:w val="0.75168027474783372"/>
          <c:h val="7.6389223452373992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r>
              <a:rPr lang="en-US" sz="1200" b="1" i="0" u="none" strike="noStrike" kern="1200" spc="0" baseline="0" dirty="0">
                <a:solidFill>
                  <a:srgbClr val="1C2B38">
                    <a:lumMod val="65000"/>
                    <a:lumOff val="35000"/>
                  </a:srgbClr>
                </a:solidFill>
                <a:latin typeface="+mn-lt"/>
                <a:ea typeface="+mn-ea"/>
                <a:cs typeface="+mn-cs"/>
              </a:rPr>
              <a:t>Redeemers</a:t>
            </a:r>
          </a:p>
        </c:rich>
      </c:tx>
      <c:layout>
        <c:manualLayout>
          <c:xMode val="edge"/>
          <c:yMode val="edge"/>
          <c:x val="0.43050778976113263"/>
          <c:y val="4.9164744981799027E-2"/>
        </c:manualLayout>
      </c:layout>
      <c:overlay val="0"/>
      <c:spPr>
        <a:noFill/>
        <a:ln>
          <a:noFill/>
        </a:ln>
        <a:effectLst/>
      </c:spPr>
      <c:txPr>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endParaRPr lang="en-US"/>
        </a:p>
      </c:txPr>
    </c:title>
    <c:autoTitleDeleted val="0"/>
    <c:plotArea>
      <c:layout>
        <c:manualLayout>
          <c:layoutTarget val="inner"/>
          <c:xMode val="edge"/>
          <c:yMode val="edge"/>
          <c:x val="0.20205442622922273"/>
          <c:y val="9.6458321757753582E-2"/>
          <c:w val="0.71799292667136017"/>
          <c:h val="0.60535485487300578"/>
        </c:manualLayout>
      </c:layout>
      <c:barChart>
        <c:barDir val="col"/>
        <c:grouping val="stacked"/>
        <c:varyColors val="0"/>
        <c:ser>
          <c:idx val="0"/>
          <c:order val="0"/>
          <c:tx>
            <c:strRef>
              <c:f>Sheet1!$B$1</c:f>
              <c:strCache>
                <c:ptCount val="1"/>
                <c:pt idx="0">
                  <c:v>Returning Redeemers</c:v>
                </c:pt>
              </c:strCache>
            </c:strRef>
          </c:tx>
          <c:spPr>
            <a:solidFill>
              <a:schemeClr val="accent1"/>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#,##0_);\(#,##0\)</c:formatCode>
                <c:ptCount val="13"/>
                <c:pt idx="0">
                  <c:v>1261033</c:v>
                </c:pt>
                <c:pt idx="1">
                  <c:v>1747949</c:v>
                </c:pt>
                <c:pt idx="2">
                  <c:v>1203924</c:v>
                </c:pt>
                <c:pt idx="3">
                  <c:v>1361144</c:v>
                </c:pt>
                <c:pt idx="4">
                  <c:v>1790106</c:v>
                </c:pt>
                <c:pt idx="5">
                  <c:v>1363960</c:v>
                </c:pt>
                <c:pt idx="6">
                  <c:v>1619338</c:v>
                </c:pt>
                <c:pt idx="7">
                  <c:v>1844182</c:v>
                </c:pt>
                <c:pt idx="8">
                  <c:v>1457804</c:v>
                </c:pt>
                <c:pt idx="9">
                  <c:v>1630077</c:v>
                </c:pt>
                <c:pt idx="10">
                  <c:v>1743523</c:v>
                </c:pt>
                <c:pt idx="11">
                  <c:v>1539154</c:v>
                </c:pt>
                <c:pt idx="12">
                  <c:v>1522194</c:v>
                </c:pt>
              </c:numCache>
            </c:numRef>
          </c:val>
          <c:extLst>
            <c:ext xmlns:c16="http://schemas.microsoft.com/office/drawing/2014/chart" uri="{C3380CC4-5D6E-409C-BE32-E72D297353CC}">
              <c16:uniqueId val="{00000000-4E8F-4BA2-B345-95995220B11B}"/>
            </c:ext>
          </c:extLst>
        </c:ser>
        <c:ser>
          <c:idx val="1"/>
          <c:order val="1"/>
          <c:tx>
            <c:strRef>
              <c:f>Sheet1!$C$1</c:f>
              <c:strCache>
                <c:ptCount val="1"/>
                <c:pt idx="0">
                  <c:v>New Redeemers</c:v>
                </c:pt>
              </c:strCache>
            </c:strRef>
          </c:tx>
          <c:spPr>
            <a:solidFill>
              <a:schemeClr val="accent2"/>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Sheet1!$C$2:$C$14</c:f>
              <c:numCache>
                <c:formatCode>#,##0_);\(#,##0\)</c:formatCode>
                <c:ptCount val="13"/>
                <c:pt idx="0">
                  <c:v>102335</c:v>
                </c:pt>
                <c:pt idx="1">
                  <c:v>95343</c:v>
                </c:pt>
                <c:pt idx="2">
                  <c:v>91389</c:v>
                </c:pt>
                <c:pt idx="3">
                  <c:v>98117</c:v>
                </c:pt>
                <c:pt idx="4">
                  <c:v>90330</c:v>
                </c:pt>
                <c:pt idx="5">
                  <c:v>105406</c:v>
                </c:pt>
                <c:pt idx="6">
                  <c:v>143091</c:v>
                </c:pt>
                <c:pt idx="7">
                  <c:v>112063</c:v>
                </c:pt>
                <c:pt idx="8">
                  <c:v>117331</c:v>
                </c:pt>
                <c:pt idx="9">
                  <c:v>98833</c:v>
                </c:pt>
                <c:pt idx="10">
                  <c:v>115015</c:v>
                </c:pt>
                <c:pt idx="11">
                  <c:v>111989</c:v>
                </c:pt>
                <c:pt idx="12">
                  <c:v>92407</c:v>
                </c:pt>
              </c:numCache>
            </c:numRef>
          </c:val>
          <c:extLst>
            <c:ext xmlns:c16="http://schemas.microsoft.com/office/drawing/2014/chart" uri="{C3380CC4-5D6E-409C-BE32-E72D297353CC}">
              <c16:uniqueId val="{00000001-4E8F-4BA2-B345-95995220B11B}"/>
            </c:ext>
          </c:extLst>
        </c:ser>
        <c:dLbls>
          <c:showLegendKey val="0"/>
          <c:showVal val="0"/>
          <c:showCatName val="0"/>
          <c:showSerName val="0"/>
          <c:showPercent val="0"/>
          <c:showBubbleSize val="0"/>
        </c:dLbls>
        <c:gapWidth val="150"/>
        <c:overlap val="100"/>
        <c:axId val="1079662831"/>
        <c:axId val="1079666991"/>
      </c:barChart>
      <c:catAx>
        <c:axId val="1079662831"/>
        <c:scaling>
          <c:orientation val="minMax"/>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079666991"/>
        <c:crosses val="autoZero"/>
        <c:auto val="1"/>
        <c:lblAlgn val="ctr"/>
        <c:lblOffset val="100"/>
        <c:noMultiLvlLbl val="1"/>
      </c:catAx>
      <c:valAx>
        <c:axId val="1079666991"/>
        <c:scaling>
          <c:orientation val="minMax"/>
          <c:min val="0"/>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Redeemers</a:t>
                </a:r>
              </a:p>
            </c:rich>
          </c:tx>
          <c:layout>
            <c:manualLayout>
              <c:xMode val="edge"/>
              <c:yMode val="edge"/>
              <c:x val="0"/>
              <c:y val="0.30539328784827496"/>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079662831"/>
        <c:crosses val="autoZero"/>
        <c:crossBetween val="between"/>
      </c:valAx>
      <c:spPr>
        <a:noFill/>
        <a:ln>
          <a:noFill/>
        </a:ln>
        <a:effectLst/>
      </c:spPr>
    </c:plotArea>
    <c:legend>
      <c:legendPos val="b"/>
      <c:layout>
        <c:manualLayout>
          <c:xMode val="edge"/>
          <c:yMode val="edge"/>
          <c:x val="0.19764306553866104"/>
          <c:y val="0.88909535471846135"/>
          <c:w val="0.66673110422906334"/>
          <c:h val="7.8604036652804812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r>
              <a:rPr lang="en-US" sz="1200" b="1" i="0" u="none" strike="noStrike" kern="1200" spc="0" baseline="0" dirty="0">
                <a:solidFill>
                  <a:srgbClr val="1C2B38">
                    <a:lumMod val="65000"/>
                    <a:lumOff val="35000"/>
                  </a:srgbClr>
                </a:solidFill>
                <a:latin typeface="+mn-lt"/>
                <a:ea typeface="+mn-ea"/>
                <a:cs typeface="+mn-cs"/>
              </a:rPr>
              <a:t># Of live offers</a:t>
            </a:r>
          </a:p>
        </c:rich>
      </c:tx>
      <c:layout>
        <c:manualLayout>
          <c:xMode val="edge"/>
          <c:yMode val="edge"/>
          <c:x val="0.37839282270048247"/>
          <c:y val="2.9530184399226833E-2"/>
        </c:manualLayout>
      </c:layout>
      <c:overlay val="0"/>
      <c:spPr>
        <a:noFill/>
        <a:ln>
          <a:noFill/>
        </a:ln>
        <a:effectLst/>
      </c:spPr>
      <c:txPr>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endParaRPr lang="en-US"/>
        </a:p>
      </c:txPr>
    </c:title>
    <c:autoTitleDeleted val="0"/>
    <c:plotArea>
      <c:layout>
        <c:manualLayout>
          <c:layoutTarget val="inner"/>
          <c:xMode val="edge"/>
          <c:yMode val="edge"/>
          <c:x val="0.14283145098441924"/>
          <c:y val="0.10301678456375274"/>
          <c:w val="0.85716854901558071"/>
          <c:h val="0.64452065263425928"/>
        </c:manualLayout>
      </c:layout>
      <c:barChart>
        <c:barDir val="col"/>
        <c:grouping val="stacked"/>
        <c:varyColors val="0"/>
        <c:ser>
          <c:idx val="1"/>
          <c:order val="0"/>
          <c:tx>
            <c:strRef>
              <c:f>Sheet1!$B$1</c:f>
              <c:strCache>
                <c:ptCount val="1"/>
                <c:pt idx="0">
                  <c:v>National Offers</c:v>
                </c:pt>
              </c:strCache>
            </c:strRef>
          </c:tx>
          <c:spPr>
            <a:solidFill>
              <a:schemeClr val="accent2"/>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General</c:formatCode>
                <c:ptCount val="13"/>
                <c:pt idx="0">
                  <c:v>97</c:v>
                </c:pt>
                <c:pt idx="1">
                  <c:v>119</c:v>
                </c:pt>
                <c:pt idx="2">
                  <c:v>88</c:v>
                </c:pt>
                <c:pt idx="3">
                  <c:v>119</c:v>
                </c:pt>
                <c:pt idx="4">
                  <c:v>135</c:v>
                </c:pt>
                <c:pt idx="5">
                  <c:v>78</c:v>
                </c:pt>
                <c:pt idx="6">
                  <c:v>109</c:v>
                </c:pt>
                <c:pt idx="7">
                  <c:v>76</c:v>
                </c:pt>
                <c:pt idx="8">
                  <c:v>76</c:v>
                </c:pt>
                <c:pt idx="9">
                  <c:v>84</c:v>
                </c:pt>
                <c:pt idx="10">
                  <c:v>119</c:v>
                </c:pt>
                <c:pt idx="11">
                  <c:v>78</c:v>
                </c:pt>
                <c:pt idx="12">
                  <c:v>95</c:v>
                </c:pt>
              </c:numCache>
            </c:numRef>
          </c:val>
          <c:extLst>
            <c:ext xmlns:c16="http://schemas.microsoft.com/office/drawing/2014/chart" uri="{C3380CC4-5D6E-409C-BE32-E72D297353CC}">
              <c16:uniqueId val="{00000001-5201-48EB-AD48-E0E46ADC800F}"/>
            </c:ext>
          </c:extLst>
        </c:ser>
        <c:ser>
          <c:idx val="2"/>
          <c:order val="1"/>
          <c:tx>
            <c:strRef>
              <c:f>Sheet1!$C$1</c:f>
              <c:strCache>
                <c:ptCount val="1"/>
                <c:pt idx="0">
                  <c:v>Shopper Offers</c:v>
                </c:pt>
              </c:strCache>
            </c:strRef>
          </c:tx>
          <c:spPr>
            <a:solidFill>
              <a:schemeClr val="accent3"/>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Sheet1!$C$2:$C$14</c:f>
              <c:numCache>
                <c:formatCode>General</c:formatCode>
                <c:ptCount val="13"/>
                <c:pt idx="0">
                  <c:v>717</c:v>
                </c:pt>
                <c:pt idx="1">
                  <c:v>809</c:v>
                </c:pt>
                <c:pt idx="2">
                  <c:v>552</c:v>
                </c:pt>
                <c:pt idx="3">
                  <c:v>751</c:v>
                </c:pt>
                <c:pt idx="4">
                  <c:v>777</c:v>
                </c:pt>
                <c:pt idx="5">
                  <c:v>694</c:v>
                </c:pt>
                <c:pt idx="6">
                  <c:v>778</c:v>
                </c:pt>
                <c:pt idx="7">
                  <c:v>736</c:v>
                </c:pt>
                <c:pt idx="8">
                  <c:v>733</c:v>
                </c:pt>
                <c:pt idx="9">
                  <c:v>591</c:v>
                </c:pt>
                <c:pt idx="10">
                  <c:v>768</c:v>
                </c:pt>
                <c:pt idx="11">
                  <c:v>800</c:v>
                </c:pt>
                <c:pt idx="12">
                  <c:v>622</c:v>
                </c:pt>
              </c:numCache>
            </c:numRef>
          </c:val>
          <c:extLst>
            <c:ext xmlns:c16="http://schemas.microsoft.com/office/drawing/2014/chart" uri="{C3380CC4-5D6E-409C-BE32-E72D297353CC}">
              <c16:uniqueId val="{00000002-5201-48EB-AD48-E0E46ADC800F}"/>
            </c:ext>
          </c:extLst>
        </c:ser>
        <c:dLbls>
          <c:showLegendKey val="0"/>
          <c:showVal val="0"/>
          <c:showCatName val="0"/>
          <c:showSerName val="0"/>
          <c:showPercent val="0"/>
          <c:showBubbleSize val="0"/>
        </c:dLbls>
        <c:gapWidth val="150"/>
        <c:overlap val="100"/>
        <c:axId val="1119891023"/>
        <c:axId val="1119889359"/>
      </c:barChart>
      <c:catAx>
        <c:axId val="111989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119889359"/>
        <c:crosses val="autoZero"/>
        <c:auto val="1"/>
        <c:lblAlgn val="ctr"/>
        <c:lblOffset val="100"/>
        <c:noMultiLvlLbl val="1"/>
      </c:catAx>
      <c:valAx>
        <c:axId val="1119889359"/>
        <c:scaling>
          <c:orientation val="minMax"/>
          <c:min val="0"/>
        </c:scaling>
        <c:delete val="0"/>
        <c:axPos val="l"/>
        <c:title>
          <c:tx>
            <c:rich>
              <a:bodyPr rot="-5400000" spcFirstLastPara="1" vertOverflow="ellipsis" vert="horz" wrap="square" anchor="ctr" anchorCtr="1"/>
              <a:lstStyle/>
              <a:p>
                <a:pPr algn="ctr" rtl="0">
                  <a:defRPr lang="en-US" sz="1200" b="1" i="0" u="none" strike="noStrike" kern="1200" baseline="0" dirty="0" smtClean="0">
                    <a:solidFill>
                      <a:srgbClr val="1C2B38">
                        <a:lumMod val="65000"/>
                        <a:lumOff val="35000"/>
                      </a:srgb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 of offers</a:t>
                </a:r>
              </a:p>
            </c:rich>
          </c:tx>
          <c:overlay val="0"/>
          <c:spPr>
            <a:noFill/>
            <a:ln>
              <a:noFill/>
            </a:ln>
            <a:effectLst/>
          </c:spPr>
          <c:txPr>
            <a:bodyPr rot="-5400000" spcFirstLastPara="1" vertOverflow="ellipsis" vert="horz" wrap="square" anchor="ctr" anchorCtr="1"/>
            <a:lstStyle/>
            <a:p>
              <a:pPr algn="ctr" rtl="0">
                <a:defRPr lang="en-US" sz="1200" b="1" i="0" u="none" strike="noStrike" kern="1200" baseline="0" dirty="0" smtClean="0">
                  <a:solidFill>
                    <a:srgbClr val="1C2B38">
                      <a:lumMod val="65000"/>
                      <a:lumOff val="35000"/>
                    </a:srgb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119891023"/>
        <c:crosses val="autoZero"/>
        <c:crossBetween val="between"/>
      </c:valAx>
      <c:spPr>
        <a:noFill/>
        <a:ln>
          <a:noFill/>
        </a:ln>
        <a:effectLst/>
      </c:spPr>
    </c:plotArea>
    <c:legend>
      <c:legendPos val="b"/>
      <c:layout>
        <c:manualLayout>
          <c:xMode val="edge"/>
          <c:yMode val="edge"/>
          <c:x val="0.22513918295783211"/>
          <c:y val="0.92814266434012671"/>
          <c:w val="0.57342159537825943"/>
          <c:h val="7.0039684714625142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en-US" sz="1100" b="1" dirty="0"/>
              <a:t>Discount</a:t>
            </a:r>
            <a:r>
              <a:rPr lang="en-US" sz="1100" b="1" baseline="0" dirty="0"/>
              <a:t> Value ($)**</a:t>
            </a:r>
            <a:endParaRPr lang="en-US" sz="1100" b="1" dirty="0"/>
          </a:p>
        </c:rich>
      </c:tx>
      <c:layout>
        <c:manualLayout>
          <c:xMode val="edge"/>
          <c:yMode val="edge"/>
          <c:x val="0.4380066448996342"/>
          <c:y val="2.9795220546738298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53940857637834"/>
          <c:y val="0.11183569126374905"/>
          <c:w val="0.78538547377064671"/>
          <c:h val="0.63495410531015162"/>
        </c:manualLayout>
      </c:layout>
      <c:lineChart>
        <c:grouping val="standard"/>
        <c:varyColors val="0"/>
        <c:ser>
          <c:idx val="0"/>
          <c:order val="0"/>
          <c:tx>
            <c:strRef>
              <c:f>Sheet1!$B$1</c:f>
              <c:strCache>
                <c:ptCount val="1"/>
                <c:pt idx="0">
                  <c:v>Discount Value</c:v>
                </c:pt>
              </c:strCache>
            </c:strRef>
          </c:tx>
          <c:spPr>
            <a:ln w="28575" cap="rnd">
              <a:solidFill>
                <a:schemeClr val="accent1"/>
              </a:solidFill>
              <a:round/>
            </a:ln>
            <a:effectLst/>
          </c:spPr>
          <c:marker>
            <c:symbol val="none"/>
          </c:marker>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"$"#,##0_);\("$"#,##0\)</c:formatCode>
                <c:ptCount val="13"/>
                <c:pt idx="0">
                  <c:v>16795095</c:v>
                </c:pt>
                <c:pt idx="1">
                  <c:v>19963426.5</c:v>
                </c:pt>
                <c:pt idx="2">
                  <c:v>13207629.75</c:v>
                </c:pt>
                <c:pt idx="3">
                  <c:v>18810638.699999899</c:v>
                </c:pt>
                <c:pt idx="4">
                  <c:v>20383226.449999701</c:v>
                </c:pt>
                <c:pt idx="5">
                  <c:v>18586468.9500001</c:v>
                </c:pt>
                <c:pt idx="6" formatCode="&quot;$&quot;#,##0.00_);\(&quot;$&quot;#,##0.00\)">
                  <c:v>21728659.399999399</c:v>
                </c:pt>
                <c:pt idx="7" formatCode="&quot;$&quot;#,##0.00_);\(&quot;$&quot;#,##0.00\)">
                  <c:v>23235309.499999799</c:v>
                </c:pt>
                <c:pt idx="8" formatCode="&quot;$&quot;#,##0.00_);\(&quot;$&quot;#,##0.00\)">
                  <c:v>20471977.249999899</c:v>
                </c:pt>
                <c:pt idx="9" formatCode="&quot;$&quot;#,##0.00_);\(&quot;$&quot;#,##0.00\)">
                  <c:v>16090200.649999799</c:v>
                </c:pt>
                <c:pt idx="10" formatCode="&quot;$&quot;#,##0.00_);\(&quot;$&quot;#,##0.00\)">
                  <c:v>22980169.199999999</c:v>
                </c:pt>
                <c:pt idx="11" formatCode="&quot;$&quot;#,##0.00_);\(&quot;$&quot;#,##0.00\)">
                  <c:v>26965282.1499997</c:v>
                </c:pt>
                <c:pt idx="12" formatCode="&quot;$&quot;#,##0.00_);\(&quot;$&quot;#,##0.00\)">
                  <c:v>19265043.449999399</c:v>
                </c:pt>
              </c:numCache>
            </c:numRef>
          </c:val>
          <c:smooth val="0"/>
          <c:extLst>
            <c:ext xmlns:c16="http://schemas.microsoft.com/office/drawing/2014/chart" uri="{C3380CC4-5D6E-409C-BE32-E72D297353CC}">
              <c16:uniqueId val="{00000000-532A-4E3B-8D0E-3D32626EE5B4}"/>
            </c:ext>
          </c:extLst>
        </c:ser>
        <c:dLbls>
          <c:showLegendKey val="0"/>
          <c:showVal val="0"/>
          <c:showCatName val="0"/>
          <c:showSerName val="0"/>
          <c:showPercent val="0"/>
          <c:showBubbleSize val="0"/>
        </c:dLbls>
        <c:smooth val="0"/>
        <c:axId val="1119891023"/>
        <c:axId val="1119889359"/>
      </c:lineChart>
      <c:catAx>
        <c:axId val="111989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19889359"/>
        <c:crosses val="autoZero"/>
        <c:auto val="1"/>
        <c:lblAlgn val="ctr"/>
        <c:lblOffset val="100"/>
        <c:noMultiLvlLbl val="1"/>
      </c:catAx>
      <c:valAx>
        <c:axId val="1119889359"/>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19891023"/>
        <c:crosses val="autoZero"/>
        <c:crossBetween val="between"/>
      </c:valAx>
      <c:spPr>
        <a:noFill/>
        <a:ln>
          <a:noFill/>
        </a:ln>
        <a:effectLst/>
      </c:spPr>
    </c:plotArea>
    <c:legend>
      <c:legendPos val="b"/>
      <c:layout>
        <c:manualLayout>
          <c:xMode val="edge"/>
          <c:yMode val="edge"/>
          <c:x val="6.1719211580300741E-2"/>
          <c:y val="0.92430938731012591"/>
          <c:w val="0.93499679696465698"/>
          <c:h val="7.1219267552086379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100" b="1" i="0" u="none" strike="noStrike" kern="1200" spc="0" baseline="0">
                <a:solidFill>
                  <a:schemeClr val="tx1">
                    <a:lumMod val="65000"/>
                    <a:lumOff val="35000"/>
                  </a:schemeClr>
                </a:solidFill>
                <a:latin typeface="+mn-lt"/>
                <a:ea typeface="+mn-ea"/>
                <a:cs typeface="+mn-cs"/>
              </a:defRPr>
            </a:pPr>
            <a:r>
              <a:rPr lang="en-US" sz="1100" b="1"/>
              <a:t>Redemption Reach ($)*</a:t>
            </a:r>
          </a:p>
        </c:rich>
      </c:tx>
      <c:layout>
        <c:manualLayout>
          <c:xMode val="edge"/>
          <c:yMode val="edge"/>
          <c:x val="0.37839282270048247"/>
          <c:y val="4.8073784713846678E-2"/>
        </c:manualLayout>
      </c:layout>
      <c:overlay val="0"/>
      <c:spPr>
        <a:noFill/>
        <a:ln>
          <a:noFill/>
        </a:ln>
        <a:effectLst/>
      </c:spPr>
      <c:txPr>
        <a:bodyPr rot="0" spcFirstLastPara="1" vertOverflow="ellipsis" vert="horz" wrap="square" anchor="ctr" anchorCtr="1"/>
        <a:lstStyle/>
        <a:p>
          <a:pPr algn="ctr" rtl="0">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390413150523798"/>
          <c:y val="0.10301678456375274"/>
          <c:w val="0.76609586849476197"/>
          <c:h val="0.64900973488371583"/>
        </c:manualLayout>
      </c:layout>
      <c:lineChart>
        <c:grouping val="standard"/>
        <c:varyColors val="0"/>
        <c:ser>
          <c:idx val="0"/>
          <c:order val="0"/>
          <c:tx>
            <c:strRef>
              <c:f>Sheet1!$B$1</c:f>
              <c:strCache>
                <c:ptCount val="1"/>
                <c:pt idx="0">
                  <c:v>Redemption Reach</c:v>
                </c:pt>
              </c:strCache>
            </c:strRef>
          </c:tx>
          <c:spPr>
            <a:ln w="28575" cap="rnd">
              <a:solidFill>
                <a:schemeClr val="accent1"/>
              </a:solidFill>
              <a:round/>
            </a:ln>
            <a:effectLst/>
          </c:spPr>
          <c:marker>
            <c:symbol val="none"/>
          </c:marker>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"$"#,##0_);\("$"#,##0\)</c:formatCode>
                <c:ptCount val="13"/>
                <c:pt idx="0">
                  <c:v>70028096.554199994</c:v>
                </c:pt>
                <c:pt idx="1">
                  <c:v>90597806.144521788</c:v>
                </c:pt>
                <c:pt idx="2">
                  <c:v>60395151.20682463</c:v>
                </c:pt>
                <c:pt idx="3">
                  <c:v>81643277.730436742</c:v>
                </c:pt>
                <c:pt idx="4">
                  <c:v>93573231.126537517</c:v>
                </c:pt>
                <c:pt idx="5">
                  <c:v>83434756.830595464</c:v>
                </c:pt>
                <c:pt idx="6">
                  <c:v>103088036.6370386</c:v>
                </c:pt>
                <c:pt idx="7">
                  <c:v>103133539.28</c:v>
                </c:pt>
                <c:pt idx="8">
                  <c:v>90930945.384791821</c:v>
                </c:pt>
                <c:pt idx="9">
                  <c:v>71397138.474999994</c:v>
                </c:pt>
                <c:pt idx="10">
                  <c:v>92274467.187599987</c:v>
                </c:pt>
                <c:pt idx="11">
                  <c:v>99120589.481399998</c:v>
                </c:pt>
                <c:pt idx="12">
                  <c:v>82580132.102300003</c:v>
                </c:pt>
              </c:numCache>
            </c:numRef>
          </c:val>
          <c:smooth val="0"/>
          <c:extLst>
            <c:ext xmlns:c16="http://schemas.microsoft.com/office/drawing/2014/chart" uri="{C3380CC4-5D6E-409C-BE32-E72D297353CC}">
              <c16:uniqueId val="{00000000-0CAA-428B-90C5-9ABD699F959F}"/>
            </c:ext>
          </c:extLst>
        </c:ser>
        <c:dLbls>
          <c:showLegendKey val="0"/>
          <c:showVal val="0"/>
          <c:showCatName val="0"/>
          <c:showSerName val="0"/>
          <c:showPercent val="0"/>
          <c:showBubbleSize val="0"/>
        </c:dLbls>
        <c:smooth val="0"/>
        <c:axId val="1119891023"/>
        <c:axId val="1119889359"/>
      </c:lineChart>
      <c:catAx>
        <c:axId val="111989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19889359"/>
        <c:crosses val="autoZero"/>
        <c:auto val="1"/>
        <c:lblAlgn val="ctr"/>
        <c:lblOffset val="100"/>
        <c:noMultiLvlLbl val="1"/>
      </c:catAx>
      <c:valAx>
        <c:axId val="1119889359"/>
        <c:scaling>
          <c:orientation val="minMax"/>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19891023"/>
        <c:crosses val="autoZero"/>
        <c:crossBetween val="between"/>
      </c:valAx>
      <c:spPr>
        <a:noFill/>
        <a:ln>
          <a:noFill/>
        </a:ln>
        <a:effectLst/>
      </c:spPr>
    </c:plotArea>
    <c:legend>
      <c:legendPos val="b"/>
      <c:layout>
        <c:manualLayout>
          <c:xMode val="edge"/>
          <c:yMode val="edge"/>
          <c:x val="6.2163308294115677E-2"/>
          <c:y val="0.92218182737674792"/>
          <c:w val="0.93499679696465698"/>
          <c:h val="7.1219267552086379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sz="10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r>
              <a:rPr lang="en-US" sz="1200" b="1" i="0" u="none" strike="noStrike" kern="1200" spc="0" baseline="0" dirty="0">
                <a:solidFill>
                  <a:srgbClr val="1C2B38">
                    <a:lumMod val="65000"/>
                    <a:lumOff val="35000"/>
                  </a:srgbClr>
                </a:solidFill>
                <a:latin typeface="+mn-lt"/>
                <a:ea typeface="+mn-ea"/>
                <a:cs typeface="+mn-cs"/>
              </a:rPr>
              <a:t>Redemptions</a:t>
            </a:r>
          </a:p>
        </c:rich>
      </c:tx>
      <c:layout>
        <c:manualLayout>
          <c:xMode val="edge"/>
          <c:yMode val="edge"/>
          <c:x val="0.43092249772182739"/>
          <c:y val="5.062317325581743E-2"/>
        </c:manualLayout>
      </c:layout>
      <c:overlay val="0"/>
      <c:spPr>
        <a:noFill/>
        <a:ln>
          <a:noFill/>
        </a:ln>
        <a:effectLst/>
      </c:spPr>
      <c:txPr>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endParaRPr lang="en-US"/>
        </a:p>
      </c:txPr>
    </c:title>
    <c:autoTitleDeleted val="0"/>
    <c:plotArea>
      <c:layout>
        <c:manualLayout>
          <c:layoutTarget val="inner"/>
          <c:xMode val="edge"/>
          <c:yMode val="edge"/>
          <c:x val="0.19676357988973339"/>
          <c:y val="0.10728009770513872"/>
          <c:w val="0.78883549569247957"/>
          <c:h val="0.58546032043405716"/>
        </c:manualLayout>
      </c:layout>
      <c:barChart>
        <c:barDir val="col"/>
        <c:grouping val="stacked"/>
        <c:varyColors val="0"/>
        <c:ser>
          <c:idx val="1"/>
          <c:order val="0"/>
          <c:tx>
            <c:strRef>
              <c:f>Sheet1!$C$1</c:f>
              <c:strCache>
                <c:ptCount val="1"/>
                <c:pt idx="0">
                  <c:v>National Redemptions</c:v>
                </c:pt>
              </c:strCache>
            </c:strRef>
          </c:tx>
          <c:spPr>
            <a:solidFill>
              <a:schemeClr val="accent2"/>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Sheet1!$C$2:$C$14</c:f>
              <c:numCache>
                <c:formatCode>General</c:formatCode>
                <c:ptCount val="13"/>
                <c:pt idx="0">
                  <c:v>302314</c:v>
                </c:pt>
                <c:pt idx="1">
                  <c:v>274440</c:v>
                </c:pt>
                <c:pt idx="2">
                  <c:v>288005</c:v>
                </c:pt>
                <c:pt idx="3">
                  <c:v>303140</c:v>
                </c:pt>
                <c:pt idx="4">
                  <c:v>312486</c:v>
                </c:pt>
                <c:pt idx="5">
                  <c:v>257074</c:v>
                </c:pt>
                <c:pt idx="6">
                  <c:v>319878</c:v>
                </c:pt>
                <c:pt idx="7">
                  <c:v>181876</c:v>
                </c:pt>
                <c:pt idx="8">
                  <c:v>318536</c:v>
                </c:pt>
                <c:pt idx="9">
                  <c:v>245015</c:v>
                </c:pt>
                <c:pt idx="10">
                  <c:v>366458</c:v>
                </c:pt>
                <c:pt idx="11">
                  <c:v>292432</c:v>
                </c:pt>
                <c:pt idx="12">
                  <c:v>327209</c:v>
                </c:pt>
              </c:numCache>
            </c:numRef>
          </c:val>
          <c:extLst>
            <c:ext xmlns:c16="http://schemas.microsoft.com/office/drawing/2014/chart" uri="{C3380CC4-5D6E-409C-BE32-E72D297353CC}">
              <c16:uniqueId val="{00000001-AC1E-4D6B-8863-7DD95FEEFAC1}"/>
            </c:ext>
          </c:extLst>
        </c:ser>
        <c:ser>
          <c:idx val="2"/>
          <c:order val="1"/>
          <c:tx>
            <c:strRef>
              <c:f>Sheet1!$D$1</c:f>
              <c:strCache>
                <c:ptCount val="1"/>
                <c:pt idx="0">
                  <c:v>Shopper Redemptions</c:v>
                </c:pt>
              </c:strCache>
            </c:strRef>
          </c:tx>
          <c:spPr>
            <a:solidFill>
              <a:schemeClr val="accent3"/>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Sheet1!$D$2:$D$14</c:f>
              <c:numCache>
                <c:formatCode>General</c:formatCode>
                <c:ptCount val="13"/>
                <c:pt idx="0">
                  <c:v>7139616</c:v>
                </c:pt>
                <c:pt idx="1">
                  <c:v>8584389</c:v>
                </c:pt>
                <c:pt idx="2">
                  <c:v>5469940</c:v>
                </c:pt>
                <c:pt idx="3">
                  <c:v>7465694</c:v>
                </c:pt>
                <c:pt idx="4">
                  <c:v>8721239</c:v>
                </c:pt>
                <c:pt idx="5">
                  <c:v>7809866</c:v>
                </c:pt>
                <c:pt idx="6">
                  <c:v>9370089</c:v>
                </c:pt>
                <c:pt idx="7">
                  <c:v>9694289</c:v>
                </c:pt>
                <c:pt idx="8">
                  <c:v>8178135</c:v>
                </c:pt>
                <c:pt idx="9">
                  <c:v>7104057</c:v>
                </c:pt>
                <c:pt idx="10">
                  <c:v>9189265</c:v>
                </c:pt>
                <c:pt idx="11">
                  <c:v>9602170</c:v>
                </c:pt>
                <c:pt idx="12">
                  <c:v>8038024</c:v>
                </c:pt>
              </c:numCache>
            </c:numRef>
          </c:val>
          <c:extLst>
            <c:ext xmlns:c16="http://schemas.microsoft.com/office/drawing/2014/chart" uri="{C3380CC4-5D6E-409C-BE32-E72D297353CC}">
              <c16:uniqueId val="{00000002-AC1E-4D6B-8863-7DD95FEEFAC1}"/>
            </c:ext>
          </c:extLst>
        </c:ser>
        <c:dLbls>
          <c:showLegendKey val="0"/>
          <c:showVal val="0"/>
          <c:showCatName val="0"/>
          <c:showSerName val="0"/>
          <c:showPercent val="0"/>
          <c:showBubbleSize val="0"/>
        </c:dLbls>
        <c:gapWidth val="150"/>
        <c:overlap val="100"/>
        <c:axId val="1119891023"/>
        <c:axId val="1119889359"/>
      </c:barChart>
      <c:catAx>
        <c:axId val="111989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119889359"/>
        <c:crosses val="autoZero"/>
        <c:auto val="1"/>
        <c:lblAlgn val="ctr"/>
        <c:lblOffset val="100"/>
        <c:noMultiLvlLbl val="1"/>
      </c:catAx>
      <c:valAx>
        <c:axId val="1119889359"/>
        <c:scaling>
          <c:orientation val="minMax"/>
          <c:min val="0"/>
        </c:scaling>
        <c:delete val="0"/>
        <c:axPos val="l"/>
        <c:title>
          <c:tx>
            <c:rich>
              <a:bodyPr rot="-5400000" spcFirstLastPara="1" vertOverflow="ellipsis" vert="horz" wrap="square" anchor="ctr" anchorCtr="1"/>
              <a:lstStyle/>
              <a:p>
                <a:pPr algn="ctr" rtl="0">
                  <a:defRPr lang="en-US" sz="1200" b="1" i="0" u="none" strike="noStrike" kern="1200" baseline="0" dirty="0" smtClean="0">
                    <a:solidFill>
                      <a:srgbClr val="1C2B38">
                        <a:lumMod val="65000"/>
                        <a:lumOff val="35000"/>
                      </a:srgb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Redemptions</a:t>
                </a:r>
              </a:p>
            </c:rich>
          </c:tx>
          <c:overlay val="0"/>
          <c:spPr>
            <a:noFill/>
            <a:ln>
              <a:noFill/>
            </a:ln>
            <a:effectLst/>
          </c:spPr>
          <c:txPr>
            <a:bodyPr rot="-5400000" spcFirstLastPara="1" vertOverflow="ellipsis" vert="horz" wrap="square" anchor="ctr" anchorCtr="1"/>
            <a:lstStyle/>
            <a:p>
              <a:pPr algn="ctr" rtl="0">
                <a:defRPr lang="en-US" sz="1200" b="1" i="0" u="none" strike="noStrike" kern="1200" baseline="0" dirty="0" smtClean="0">
                  <a:solidFill>
                    <a:srgbClr val="1C2B38">
                      <a:lumMod val="65000"/>
                      <a:lumOff val="35000"/>
                    </a:srgb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19891023"/>
        <c:crosses val="autoZero"/>
        <c:crossBetween val="between"/>
      </c:valAx>
      <c:spPr>
        <a:noFill/>
        <a:ln>
          <a:noFill/>
        </a:ln>
        <a:effectLst/>
      </c:spPr>
    </c:plotArea>
    <c:legend>
      <c:legendPos val="b"/>
      <c:layout>
        <c:manualLayout>
          <c:xMode val="edge"/>
          <c:yMode val="edge"/>
          <c:x val="0.10505935004268989"/>
          <c:y val="0.87321174091836518"/>
          <c:w val="0.78094842513291329"/>
          <c:h val="7.5127258576807382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r>
              <a:rPr lang="en-US" sz="1200" b="1" i="0" u="none" strike="noStrike" kern="1200" spc="0" baseline="0" dirty="0">
                <a:solidFill>
                  <a:srgbClr val="1C2B38">
                    <a:lumMod val="65000"/>
                    <a:lumOff val="35000"/>
                  </a:srgbClr>
                </a:solidFill>
                <a:latin typeface="+mn-lt"/>
                <a:ea typeface="+mn-ea"/>
                <a:cs typeface="+mn-cs"/>
              </a:rPr>
              <a:t>Activators</a:t>
            </a:r>
          </a:p>
        </c:rich>
      </c:tx>
      <c:layout>
        <c:manualLayout>
          <c:xMode val="edge"/>
          <c:yMode val="edge"/>
          <c:x val="0.42497842190278051"/>
          <c:y val="2.8037741117619926E-2"/>
        </c:manualLayout>
      </c:layout>
      <c:overlay val="0"/>
      <c:spPr>
        <a:noFill/>
        <a:ln>
          <a:noFill/>
        </a:ln>
        <a:effectLst/>
      </c:spPr>
      <c:txPr>
        <a:bodyPr rot="0" spcFirstLastPara="1" vertOverflow="ellipsis" vert="horz" wrap="square" anchor="ctr" anchorCtr="1"/>
        <a:lstStyle/>
        <a:p>
          <a:pPr algn="ctr" rtl="0">
            <a:defRPr lang="en-US" sz="1200" b="1" i="0" u="none" strike="noStrike" kern="1200" spc="0" baseline="0" dirty="0" smtClean="0">
              <a:solidFill>
                <a:srgbClr val="1C2B38">
                  <a:lumMod val="65000"/>
                  <a:lumOff val="35000"/>
                </a:srgbClr>
              </a:solidFill>
              <a:latin typeface="+mn-lt"/>
              <a:ea typeface="+mn-ea"/>
              <a:cs typeface="+mn-cs"/>
            </a:defRPr>
          </a:pPr>
          <a:endParaRPr lang="en-US"/>
        </a:p>
      </c:txPr>
    </c:title>
    <c:autoTitleDeleted val="0"/>
    <c:plotArea>
      <c:layout>
        <c:manualLayout>
          <c:layoutTarget val="inner"/>
          <c:xMode val="edge"/>
          <c:yMode val="edge"/>
          <c:x val="0.17465386365020757"/>
          <c:y val="0.10058567294048855"/>
          <c:w val="0.68361135267610085"/>
          <c:h val="0.61013320136581028"/>
        </c:manualLayout>
      </c:layout>
      <c:barChart>
        <c:barDir val="col"/>
        <c:grouping val="stacked"/>
        <c:varyColors val="0"/>
        <c:ser>
          <c:idx val="0"/>
          <c:order val="0"/>
          <c:tx>
            <c:strRef>
              <c:f>Sheet1!$B$1</c:f>
              <c:strCache>
                <c:ptCount val="1"/>
                <c:pt idx="0">
                  <c:v>Returning Activators</c:v>
                </c:pt>
              </c:strCache>
            </c:strRef>
          </c:tx>
          <c:spPr>
            <a:solidFill>
              <a:schemeClr val="accent1"/>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Sheet1!$B$2:$B$14</c:f>
              <c:numCache>
                <c:formatCode>#,##0_);\(#,##0\)</c:formatCode>
                <c:ptCount val="13"/>
                <c:pt idx="0">
                  <c:v>2773492</c:v>
                </c:pt>
                <c:pt idx="1">
                  <c:v>3966769</c:v>
                </c:pt>
                <c:pt idx="2">
                  <c:v>2745334</c:v>
                </c:pt>
                <c:pt idx="3">
                  <c:v>3168152</c:v>
                </c:pt>
                <c:pt idx="4">
                  <c:v>4067307</c:v>
                </c:pt>
                <c:pt idx="5">
                  <c:v>3017055</c:v>
                </c:pt>
                <c:pt idx="6">
                  <c:v>3683357</c:v>
                </c:pt>
                <c:pt idx="7">
                  <c:v>4093357</c:v>
                </c:pt>
                <c:pt idx="8">
                  <c:v>3229575</c:v>
                </c:pt>
                <c:pt idx="9">
                  <c:v>3810936</c:v>
                </c:pt>
                <c:pt idx="10">
                  <c:v>4060341</c:v>
                </c:pt>
                <c:pt idx="11">
                  <c:v>3292632</c:v>
                </c:pt>
                <c:pt idx="12">
                  <c:v>3277621</c:v>
                </c:pt>
              </c:numCache>
            </c:numRef>
          </c:val>
          <c:extLst>
            <c:ext xmlns:c16="http://schemas.microsoft.com/office/drawing/2014/chart" uri="{C3380CC4-5D6E-409C-BE32-E72D297353CC}">
              <c16:uniqueId val="{00000000-DCB4-4C2A-BF92-BB7A57A8EB31}"/>
            </c:ext>
          </c:extLst>
        </c:ser>
        <c:ser>
          <c:idx val="1"/>
          <c:order val="1"/>
          <c:tx>
            <c:strRef>
              <c:f>Sheet1!$C$1</c:f>
              <c:strCache>
                <c:ptCount val="1"/>
                <c:pt idx="0">
                  <c:v>New Activators</c:v>
                </c:pt>
              </c:strCache>
            </c:strRef>
          </c:tx>
          <c:spPr>
            <a:solidFill>
              <a:schemeClr val="accent2"/>
            </a:solidFill>
            <a:ln>
              <a:noFill/>
            </a:ln>
            <a:effectLst/>
          </c:spPr>
          <c:invertIfNegative val="0"/>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Sheet1!$C$2:$C$14</c:f>
              <c:numCache>
                <c:formatCode>#,##0_);\(#,##0\)</c:formatCode>
                <c:ptCount val="13"/>
                <c:pt idx="0">
                  <c:v>148000</c:v>
                </c:pt>
                <c:pt idx="1">
                  <c:v>140677</c:v>
                </c:pt>
                <c:pt idx="2">
                  <c:v>133417</c:v>
                </c:pt>
                <c:pt idx="3">
                  <c:v>138863</c:v>
                </c:pt>
                <c:pt idx="4">
                  <c:v>130433</c:v>
                </c:pt>
                <c:pt idx="5">
                  <c:v>153181</c:v>
                </c:pt>
                <c:pt idx="6">
                  <c:v>205138</c:v>
                </c:pt>
                <c:pt idx="7">
                  <c:v>163807</c:v>
                </c:pt>
                <c:pt idx="8">
                  <c:v>180510</c:v>
                </c:pt>
                <c:pt idx="9">
                  <c:v>146093</c:v>
                </c:pt>
                <c:pt idx="10">
                  <c:v>177403</c:v>
                </c:pt>
                <c:pt idx="11">
                  <c:v>152209</c:v>
                </c:pt>
                <c:pt idx="12">
                  <c:v>129066</c:v>
                </c:pt>
              </c:numCache>
            </c:numRef>
          </c:val>
          <c:extLst>
            <c:ext xmlns:c16="http://schemas.microsoft.com/office/drawing/2014/chart" uri="{C3380CC4-5D6E-409C-BE32-E72D297353CC}">
              <c16:uniqueId val="{00000001-DCB4-4C2A-BF92-BB7A57A8EB31}"/>
            </c:ext>
          </c:extLst>
        </c:ser>
        <c:dLbls>
          <c:showLegendKey val="0"/>
          <c:showVal val="0"/>
          <c:showCatName val="0"/>
          <c:showSerName val="0"/>
          <c:showPercent val="0"/>
          <c:showBubbleSize val="0"/>
        </c:dLbls>
        <c:gapWidth val="150"/>
        <c:overlap val="100"/>
        <c:axId val="1079662831"/>
        <c:axId val="1079666991"/>
      </c:barChart>
      <c:lineChart>
        <c:grouping val="standard"/>
        <c:varyColors val="0"/>
        <c:ser>
          <c:idx val="2"/>
          <c:order val="2"/>
          <c:tx>
            <c:strRef>
              <c:f>Sheet1!$D$1</c:f>
              <c:strCache>
                <c:ptCount val="1"/>
                <c:pt idx="0">
                  <c:v>Identified Users</c:v>
                </c:pt>
              </c:strCache>
            </c:strRef>
          </c:tx>
          <c:spPr>
            <a:ln w="28575" cap="rnd">
              <a:solidFill>
                <a:schemeClr val="accent3"/>
              </a:solidFill>
              <a:round/>
            </a:ln>
            <a:effectLst/>
          </c:spPr>
          <c:marker>
            <c:symbol val="none"/>
          </c:marker>
          <c:cat>
            <c:strRef>
              <c:f>Sheet1!$A$2:$A$14</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Sheet1!$D$2:$D$14</c:f>
              <c:numCache>
                <c:formatCode>#,##0_);\(#,##0\)</c:formatCode>
                <c:ptCount val="13"/>
                <c:pt idx="0">
                  <c:v>5379126</c:v>
                </c:pt>
                <c:pt idx="1">
                  <c:v>3113314</c:v>
                </c:pt>
                <c:pt idx="2">
                  <c:v>5216531</c:v>
                </c:pt>
                <c:pt idx="3">
                  <c:v>5644199</c:v>
                </c:pt>
                <c:pt idx="4">
                  <c:v>7684088</c:v>
                </c:pt>
                <c:pt idx="5">
                  <c:v>4993281</c:v>
                </c:pt>
                <c:pt idx="6">
                  <c:v>6221927</c:v>
                </c:pt>
                <c:pt idx="7">
                  <c:v>7226915</c:v>
                </c:pt>
                <c:pt idx="8">
                  <c:v>5450150</c:v>
                </c:pt>
                <c:pt idx="9">
                  <c:v>6573653</c:v>
                </c:pt>
                <c:pt idx="10">
                  <c:v>7759687</c:v>
                </c:pt>
                <c:pt idx="11">
                  <c:v>5323871</c:v>
                </c:pt>
                <c:pt idx="12">
                  <c:v>5945172</c:v>
                </c:pt>
              </c:numCache>
            </c:numRef>
          </c:val>
          <c:smooth val="0"/>
          <c:extLst>
            <c:ext xmlns:c16="http://schemas.microsoft.com/office/drawing/2014/chart" uri="{C3380CC4-5D6E-409C-BE32-E72D297353CC}">
              <c16:uniqueId val="{00000002-DCB4-4C2A-BF92-BB7A57A8EB31}"/>
            </c:ext>
          </c:extLst>
        </c:ser>
        <c:dLbls>
          <c:showLegendKey val="0"/>
          <c:showVal val="0"/>
          <c:showCatName val="0"/>
          <c:showSerName val="0"/>
          <c:showPercent val="0"/>
          <c:showBubbleSize val="0"/>
        </c:dLbls>
        <c:marker val="1"/>
        <c:smooth val="0"/>
        <c:axId val="1919597119"/>
        <c:axId val="1919598783"/>
      </c:lineChart>
      <c:catAx>
        <c:axId val="1079662831"/>
        <c:scaling>
          <c:orientation val="minMax"/>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3240000" spcFirstLastPara="1" vertOverflow="ellipsis"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079666991"/>
        <c:crosses val="autoZero"/>
        <c:auto val="1"/>
        <c:lblAlgn val="ctr"/>
        <c:lblOffset val="100"/>
        <c:noMultiLvlLbl val="1"/>
      </c:catAx>
      <c:valAx>
        <c:axId val="1079666991"/>
        <c:scaling>
          <c:orientation val="minMax"/>
          <c:min val="0"/>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i="0" u="none" strike="noStrike" kern="1200" baseline="0" dirty="0">
                    <a:solidFill>
                      <a:srgbClr val="1C2B38">
                        <a:lumMod val="65000"/>
                        <a:lumOff val="35000"/>
                      </a:srgbClr>
                    </a:solidFill>
                    <a:latin typeface="+mn-lt"/>
                    <a:ea typeface="+mn-ea"/>
                    <a:cs typeface="+mn-cs"/>
                  </a:rPr>
                  <a:t>Activators</a:t>
                </a:r>
              </a:p>
            </c:rich>
          </c:tx>
          <c:layout>
            <c:manualLayout>
              <c:xMode val="edge"/>
              <c:yMode val="edge"/>
              <c:x val="0"/>
              <c:y val="0.30539328784827496"/>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79662831"/>
        <c:crosses val="autoZero"/>
        <c:crossBetween val="between"/>
        <c:majorUnit val="500000"/>
      </c:valAx>
      <c:valAx>
        <c:axId val="1919598783"/>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919597119"/>
        <c:crosses val="max"/>
        <c:crossBetween val="between"/>
      </c:valAx>
      <c:catAx>
        <c:axId val="1919597119"/>
        <c:scaling>
          <c:orientation val="minMax"/>
        </c:scaling>
        <c:delete val="1"/>
        <c:axPos val="b"/>
        <c:numFmt formatCode="General" sourceLinked="1"/>
        <c:majorTickMark val="out"/>
        <c:minorTickMark val="none"/>
        <c:tickLblPos val="nextTo"/>
        <c:crossAx val="1919598783"/>
        <c:crosses val="autoZero"/>
        <c:auto val="1"/>
        <c:lblAlgn val="ctr"/>
        <c:lblOffset val="100"/>
        <c:noMultiLvlLbl val="1"/>
      </c:catAx>
      <c:spPr>
        <a:noFill/>
        <a:ln>
          <a:noFill/>
        </a:ln>
        <a:effectLst/>
      </c:spPr>
    </c:plotArea>
    <c:legend>
      <c:legendPos val="b"/>
      <c:layout>
        <c:manualLayout>
          <c:xMode val="edge"/>
          <c:yMode val="edge"/>
          <c:x val="5.2228798838068809E-2"/>
          <c:y val="0.9018370844833552"/>
          <c:w val="0.89999987039732288"/>
          <c:h val="7.9211695219396014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039770436942747E-2"/>
          <c:y val="0.17215024796944969"/>
          <c:w val="0.92996021080359026"/>
          <c:h val="0.6738204910032729"/>
        </c:manualLayout>
      </c:layout>
      <c:barChart>
        <c:barDir val="col"/>
        <c:grouping val="stacked"/>
        <c:varyColors val="0"/>
        <c:ser>
          <c:idx val="0"/>
          <c:order val="0"/>
          <c:tx>
            <c:strRef>
              <c:f>Sheet1!$B$1</c:f>
              <c:strCache>
                <c:ptCount val="1"/>
                <c:pt idx="0">
                  <c:v>Returning Activators</c:v>
                </c:pt>
              </c:strCache>
            </c:strRef>
          </c:tx>
          <c:spPr>
            <a:solidFill>
              <a:srgbClr val="5D6770"/>
            </a:solidFill>
            <a:ln>
              <a:noFill/>
            </a:ln>
            <a:effectLst/>
          </c:spPr>
          <c:invertIfNegative val="0"/>
          <c:cat>
            <c:strRef>
              <c:f>Sheet1!$A$4:$A$16</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Sheet1!$B$4:$B$16</c:f>
              <c:numCache>
                <c:formatCode>#,##0_);\(#,##0\)</c:formatCode>
                <c:ptCount val="13"/>
                <c:pt idx="0">
                  <c:v>2773492</c:v>
                </c:pt>
                <c:pt idx="1">
                  <c:v>3966769</c:v>
                </c:pt>
                <c:pt idx="2">
                  <c:v>2745334</c:v>
                </c:pt>
                <c:pt idx="3">
                  <c:v>3168152</c:v>
                </c:pt>
                <c:pt idx="4">
                  <c:v>4067307</c:v>
                </c:pt>
                <c:pt idx="5">
                  <c:v>3017055</c:v>
                </c:pt>
                <c:pt idx="6">
                  <c:v>3683357</c:v>
                </c:pt>
                <c:pt idx="7">
                  <c:v>4093357</c:v>
                </c:pt>
                <c:pt idx="8">
                  <c:v>3229575</c:v>
                </c:pt>
                <c:pt idx="9">
                  <c:v>3810936</c:v>
                </c:pt>
                <c:pt idx="10">
                  <c:v>4060341</c:v>
                </c:pt>
                <c:pt idx="11">
                  <c:v>3292632</c:v>
                </c:pt>
                <c:pt idx="12">
                  <c:v>3277621</c:v>
                </c:pt>
              </c:numCache>
            </c:numRef>
          </c:val>
          <c:extLst>
            <c:ext xmlns:c16="http://schemas.microsoft.com/office/drawing/2014/chart" uri="{C3380CC4-5D6E-409C-BE32-E72D297353CC}">
              <c16:uniqueId val="{00000000-C8C1-480B-9952-A7A2EE77772C}"/>
            </c:ext>
          </c:extLst>
        </c:ser>
        <c:ser>
          <c:idx val="1"/>
          <c:order val="1"/>
          <c:tx>
            <c:strRef>
              <c:f>Sheet1!$C$1</c:f>
              <c:strCache>
                <c:ptCount val="1"/>
                <c:pt idx="0">
                  <c:v>New Activators</c:v>
                </c:pt>
              </c:strCache>
            </c:strRef>
          </c:tx>
          <c:spPr>
            <a:solidFill>
              <a:srgbClr val="00B18F"/>
            </a:solidFill>
            <a:ln>
              <a:noFill/>
            </a:ln>
            <a:effectLst/>
          </c:spPr>
          <c:invertIfNegative val="0"/>
          <c:cat>
            <c:strRef>
              <c:f>Sheet1!$A$4:$A$16</c:f>
              <c:strCache>
                <c:ptCount val="13"/>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pt idx="12">
                  <c:v>P4 2023</c:v>
                </c:pt>
              </c:strCache>
            </c:strRef>
          </c:cat>
          <c:val>
            <c:numRef>
              <c:f>Sheet1!$C$4:$C$16</c:f>
              <c:numCache>
                <c:formatCode>#,##0_);\(#,##0\)</c:formatCode>
                <c:ptCount val="13"/>
                <c:pt idx="0">
                  <c:v>148000</c:v>
                </c:pt>
                <c:pt idx="1">
                  <c:v>140677</c:v>
                </c:pt>
                <c:pt idx="2">
                  <c:v>133417</c:v>
                </c:pt>
                <c:pt idx="3">
                  <c:v>138863</c:v>
                </c:pt>
                <c:pt idx="4">
                  <c:v>130433</c:v>
                </c:pt>
                <c:pt idx="5">
                  <c:v>153181</c:v>
                </c:pt>
                <c:pt idx="6">
                  <c:v>205138</c:v>
                </c:pt>
                <c:pt idx="7">
                  <c:v>163807</c:v>
                </c:pt>
                <c:pt idx="8">
                  <c:v>180510</c:v>
                </c:pt>
                <c:pt idx="9">
                  <c:v>146093</c:v>
                </c:pt>
                <c:pt idx="10">
                  <c:v>177403</c:v>
                </c:pt>
                <c:pt idx="11">
                  <c:v>152209</c:v>
                </c:pt>
                <c:pt idx="12">
                  <c:v>129066</c:v>
                </c:pt>
              </c:numCache>
            </c:numRef>
          </c:val>
          <c:extLst>
            <c:ext xmlns:c16="http://schemas.microsoft.com/office/drawing/2014/chart" uri="{C3380CC4-5D6E-409C-BE32-E72D297353CC}">
              <c16:uniqueId val="{00000001-C8C1-480B-9952-A7A2EE77772C}"/>
            </c:ext>
          </c:extLst>
        </c:ser>
        <c:dLbls>
          <c:showLegendKey val="0"/>
          <c:showVal val="0"/>
          <c:showCatName val="0"/>
          <c:showSerName val="0"/>
          <c:showPercent val="0"/>
          <c:showBubbleSize val="0"/>
        </c:dLbls>
        <c:gapWidth val="150"/>
        <c:overlap val="100"/>
        <c:axId val="1475157120"/>
        <c:axId val="1475143392"/>
      </c:barChart>
      <c:catAx>
        <c:axId val="147515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75143392"/>
        <c:crosses val="autoZero"/>
        <c:auto val="1"/>
        <c:lblAlgn val="ctr"/>
        <c:lblOffset val="100"/>
        <c:noMultiLvlLbl val="1"/>
      </c:catAx>
      <c:valAx>
        <c:axId val="1475143392"/>
        <c:scaling>
          <c:orientation val="minMax"/>
          <c:max val="4000000"/>
          <c:min val="0"/>
        </c:scaling>
        <c:delete val="1"/>
        <c:axPos val="l"/>
        <c:numFmt formatCode="#,##0_);\(#,##0\)" sourceLinked="1"/>
        <c:majorTickMark val="out"/>
        <c:minorTickMark val="none"/>
        <c:tickLblPos val="nextTo"/>
        <c:crossAx val="1475157120"/>
        <c:crosses val="autoZero"/>
        <c:crossBetween val="between"/>
      </c:valAx>
      <c:spPr>
        <a:noFill/>
        <a:ln>
          <a:noFill/>
        </a:ln>
        <a:effectLst/>
      </c:spPr>
    </c:plotArea>
    <c:legend>
      <c:legendPos val="t"/>
      <c:layout>
        <c:manualLayout>
          <c:xMode val="edge"/>
          <c:yMode val="edge"/>
          <c:x val="0.34172601129166763"/>
          <c:y val="7.7522472469821066E-2"/>
          <c:w val="0.31654791090980522"/>
          <c:h val="7.539191250512038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400" b="1" dirty="0"/>
              <a:t>Activators</a:t>
            </a:r>
            <a:r>
              <a:rPr lang="en-US" sz="2400" b="1" baseline="0" dirty="0"/>
              <a:t> by Month</a:t>
            </a:r>
            <a:endParaRPr lang="en-US" sz="2400" b="1"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241880927110011E-2"/>
          <c:y val="0.14273975775689676"/>
          <c:w val="0.89453983487972977"/>
          <c:h val="0.70468597856285087"/>
        </c:manualLayout>
      </c:layout>
      <c:barChart>
        <c:barDir val="col"/>
        <c:grouping val="stacked"/>
        <c:varyColors val="0"/>
        <c:ser>
          <c:idx val="0"/>
          <c:order val="0"/>
          <c:tx>
            <c:strRef>
              <c:f>Sheet1!$B$1</c:f>
              <c:strCache>
                <c:ptCount val="1"/>
                <c:pt idx="0">
                  <c:v>Total Activators</c:v>
                </c:pt>
              </c:strCache>
            </c:strRef>
          </c:tx>
          <c:spPr>
            <a:solidFill>
              <a:schemeClr val="accent1"/>
            </a:solidFill>
            <a:ln>
              <a:noFill/>
            </a:ln>
            <a:effectLst/>
          </c:spPr>
          <c:invertIfNegative val="0"/>
          <c:cat>
            <c:strRef>
              <c:f>Sheet1!$A$2:$A$13</c:f>
              <c:strCache>
                <c:ptCount val="12"/>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strCache>
            </c:strRef>
          </c:cat>
          <c:val>
            <c:numRef>
              <c:f>Sheet1!$B$2:$B$13</c:f>
              <c:numCache>
                <c:formatCode>_(* #,##0_);_(* \(#,##0\);_(* "-"??_);_(@_)</c:formatCode>
                <c:ptCount val="12"/>
                <c:pt idx="0">
                  <c:v>2921492</c:v>
                </c:pt>
                <c:pt idx="1">
                  <c:v>4107446</c:v>
                </c:pt>
                <c:pt idx="2">
                  <c:v>2878751</c:v>
                </c:pt>
                <c:pt idx="3">
                  <c:v>3307015</c:v>
                </c:pt>
                <c:pt idx="4">
                  <c:v>4197740</c:v>
                </c:pt>
                <c:pt idx="5">
                  <c:v>3170236</c:v>
                </c:pt>
                <c:pt idx="6">
                  <c:v>3888495</c:v>
                </c:pt>
                <c:pt idx="7">
                  <c:v>4257164</c:v>
                </c:pt>
                <c:pt idx="8">
                  <c:v>3410085</c:v>
                </c:pt>
                <c:pt idx="9">
                  <c:v>3957029</c:v>
                </c:pt>
                <c:pt idx="10">
                  <c:v>4237744</c:v>
                </c:pt>
                <c:pt idx="11">
                  <c:v>3444841</c:v>
                </c:pt>
              </c:numCache>
            </c:numRef>
          </c:val>
          <c:extLst>
            <c:ext xmlns:c16="http://schemas.microsoft.com/office/drawing/2014/chart" uri="{C3380CC4-5D6E-409C-BE32-E72D297353CC}">
              <c16:uniqueId val="{00000000-0D04-472C-8EA2-967C84C1E92D}"/>
            </c:ext>
          </c:extLst>
        </c:ser>
        <c:dLbls>
          <c:showLegendKey val="0"/>
          <c:showVal val="0"/>
          <c:showCatName val="0"/>
          <c:showSerName val="0"/>
          <c:showPercent val="0"/>
          <c:showBubbleSize val="0"/>
        </c:dLbls>
        <c:gapWidth val="150"/>
        <c:overlap val="100"/>
        <c:axId val="368513312"/>
        <c:axId val="187611536"/>
      </c:barChart>
      <c:catAx>
        <c:axId val="36851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7611536"/>
        <c:crosses val="autoZero"/>
        <c:auto val="1"/>
        <c:lblAlgn val="ctr"/>
        <c:lblOffset val="100"/>
        <c:noMultiLvlLbl val="0"/>
      </c:catAx>
      <c:valAx>
        <c:axId val="187611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Activators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68513312"/>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i="0" baseline="0" dirty="0">
                <a:effectLst/>
              </a:rPr>
              <a:t>CPG Offers Performance Comparison Q1 2023 vs Q4 2022 vs All Other RIQ Retailers</a:t>
            </a:r>
            <a:endParaRPr lang="en-US" dirty="0">
              <a:effectLst/>
            </a:endParaRPr>
          </a:p>
        </c:rich>
      </c:tx>
      <c:layout>
        <c:manualLayout>
          <c:xMode val="edge"/>
          <c:yMode val="edge"/>
          <c:x val="0.22226633054090755"/>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BJs</c:v>
                </c:pt>
              </c:strCache>
            </c:strRef>
          </c:tx>
          <c:spPr>
            <a:solidFill>
              <a:srgbClr val="00B18F"/>
            </a:solidFill>
            <a:ln>
              <a:noFill/>
            </a:ln>
            <a:effectLst/>
          </c:spPr>
          <c:invertIfNegative val="0"/>
          <c:cat>
            <c:strRef>
              <c:f>Sheet1!$A$2:$A$14</c:f>
              <c:strCache>
                <c:ptCount val="11"/>
                <c:pt idx="0">
                  <c:v># of Offers</c:v>
                </c:pt>
                <c:pt idx="1">
                  <c:v>Total Activations</c:v>
                </c:pt>
                <c:pt idx="2">
                  <c:v>Total Redemptions</c:v>
                </c:pt>
                <c:pt idx="3">
                  <c:v>Total Activators</c:v>
                </c:pt>
                <c:pt idx="4">
                  <c:v>Total Redeemers</c:v>
                </c:pt>
                <c:pt idx="5">
                  <c:v>Conversion Rate</c:v>
                </c:pt>
                <c:pt idx="6">
                  <c:v>Activations per Activator</c:v>
                </c:pt>
                <c:pt idx="7">
                  <c:v>Redemptions per Redeemer</c:v>
                </c:pt>
                <c:pt idx="8">
                  <c:v>Redemption Rate</c:v>
                </c:pt>
                <c:pt idx="9">
                  <c:v>Discount Total </c:v>
                </c:pt>
                <c:pt idx="10">
                  <c:v>Redemption Reach </c:v>
                </c:pt>
              </c:strCache>
            </c:strRef>
          </c:cat>
          <c:val>
            <c:numRef>
              <c:f>Sheet1!$B$2:$B$14</c:f>
              <c:numCache>
                <c:formatCode>0</c:formatCode>
                <c:ptCount val="13"/>
                <c:pt idx="0">
                  <c:v>97.590361445783131</c:v>
                </c:pt>
                <c:pt idx="1">
                  <c:v>99.316355740529318</c:v>
                </c:pt>
                <c:pt idx="2">
                  <c:v>96.445390596075526</c:v>
                </c:pt>
                <c:pt idx="3">
                  <c:v>101.99881490902258</c:v>
                </c:pt>
                <c:pt idx="4">
                  <c:v>98.306043723091065</c:v>
                </c:pt>
                <c:pt idx="5">
                  <c:v>96.379594028396042</c:v>
                </c:pt>
                <c:pt idx="6">
                  <c:v>97.370107514596256</c:v>
                </c:pt>
                <c:pt idx="7">
                  <c:v>98.107285110306108</c:v>
                </c:pt>
                <c:pt idx="8">
                  <c:v>98.191498337813655</c:v>
                </c:pt>
                <c:pt idx="9">
                  <c:v>102.18483285389533</c:v>
                </c:pt>
                <c:pt idx="10">
                  <c:v>104.78380263272601</c:v>
                </c:pt>
              </c:numCache>
            </c:numRef>
          </c:val>
          <c:extLst>
            <c:ext xmlns:c16="http://schemas.microsoft.com/office/drawing/2014/chart" uri="{C3380CC4-5D6E-409C-BE32-E72D297353CC}">
              <c16:uniqueId val="{00000000-79EE-4421-A288-81C7A8C4233C}"/>
            </c:ext>
          </c:extLst>
        </c:ser>
        <c:ser>
          <c:idx val="1"/>
          <c:order val="1"/>
          <c:tx>
            <c:strRef>
              <c:f>Sheet1!$C$1</c:f>
              <c:strCache>
                <c:ptCount val="1"/>
                <c:pt idx="0">
                  <c:v>All RIQ Retailers</c:v>
                </c:pt>
              </c:strCache>
            </c:strRef>
          </c:tx>
          <c:spPr>
            <a:solidFill>
              <a:srgbClr val="5D6770"/>
            </a:solidFill>
            <a:ln>
              <a:noFill/>
            </a:ln>
            <a:effectLst/>
          </c:spPr>
          <c:invertIfNegative val="0"/>
          <c:cat>
            <c:strRef>
              <c:f>Sheet1!$A$2:$A$14</c:f>
              <c:strCache>
                <c:ptCount val="11"/>
                <c:pt idx="0">
                  <c:v># of Offers</c:v>
                </c:pt>
                <c:pt idx="1">
                  <c:v>Total Activations</c:v>
                </c:pt>
                <c:pt idx="2">
                  <c:v>Total Redemptions</c:v>
                </c:pt>
                <c:pt idx="3">
                  <c:v>Total Activators</c:v>
                </c:pt>
                <c:pt idx="4">
                  <c:v>Total Redeemers</c:v>
                </c:pt>
                <c:pt idx="5">
                  <c:v>Conversion Rate</c:v>
                </c:pt>
                <c:pt idx="6">
                  <c:v>Activations per Activator</c:v>
                </c:pt>
                <c:pt idx="7">
                  <c:v>Redemptions per Redeemer</c:v>
                </c:pt>
                <c:pt idx="8">
                  <c:v>Redemption Rate</c:v>
                </c:pt>
                <c:pt idx="9">
                  <c:v>Discount Total </c:v>
                </c:pt>
                <c:pt idx="10">
                  <c:v>Redemption Reach </c:v>
                </c:pt>
              </c:strCache>
            </c:strRef>
          </c:cat>
          <c:val>
            <c:numRef>
              <c:f>Sheet1!$C$2:$C$14</c:f>
              <c:numCache>
                <c:formatCode>0</c:formatCode>
                <c:ptCount val="13"/>
                <c:pt idx="0">
                  <c:v>105.89393266998351</c:v>
                </c:pt>
                <c:pt idx="1">
                  <c:v>109.44524932020093</c:v>
                </c:pt>
                <c:pt idx="2">
                  <c:v>110.86558296096942</c:v>
                </c:pt>
                <c:pt idx="3">
                  <c:v>99.908437942904428</c:v>
                </c:pt>
                <c:pt idx="4">
                  <c:v>102.23181574575248</c:v>
                </c:pt>
                <c:pt idx="5">
                  <c:v>102.36330215503617</c:v>
                </c:pt>
                <c:pt idx="6">
                  <c:v>109.2631251305133</c:v>
                </c:pt>
                <c:pt idx="7">
                  <c:v>107.75140386554173</c:v>
                </c:pt>
                <c:pt idx="8">
                  <c:v>100.53103559009051</c:v>
                </c:pt>
                <c:pt idx="9">
                  <c:v>121.67829898442851</c:v>
                </c:pt>
                <c:pt idx="10">
                  <c:v>110.82894985666221</c:v>
                </c:pt>
              </c:numCache>
            </c:numRef>
          </c:val>
          <c:extLst>
            <c:ext xmlns:c16="http://schemas.microsoft.com/office/drawing/2014/chart" uri="{C3380CC4-5D6E-409C-BE32-E72D297353CC}">
              <c16:uniqueId val="{00000001-79EE-4421-A288-81C7A8C4233C}"/>
            </c:ext>
          </c:extLst>
        </c:ser>
        <c:dLbls>
          <c:showLegendKey val="0"/>
          <c:showVal val="0"/>
          <c:showCatName val="0"/>
          <c:showSerName val="0"/>
          <c:showPercent val="0"/>
          <c:showBubbleSize val="0"/>
        </c:dLbls>
        <c:gapWidth val="219"/>
        <c:overlap val="-27"/>
        <c:axId val="384224400"/>
        <c:axId val="422445056"/>
      </c:barChart>
      <c:lineChart>
        <c:grouping val="standard"/>
        <c:varyColors val="0"/>
        <c:ser>
          <c:idx val="2"/>
          <c:order val="2"/>
          <c:tx>
            <c:strRef>
              <c:f>Sheet1!$D$1</c:f>
              <c:strCache>
                <c:ptCount val="1"/>
                <c:pt idx="0">
                  <c:v>100 Index</c:v>
                </c:pt>
              </c:strCache>
            </c:strRef>
          </c:tx>
          <c:spPr>
            <a:ln w="28575" cap="rnd">
              <a:solidFill>
                <a:srgbClr val="0070C0"/>
              </a:solidFill>
              <a:round/>
            </a:ln>
            <a:effectLst/>
          </c:spPr>
          <c:marker>
            <c:symbol val="none"/>
          </c:marker>
          <c:cat>
            <c:strRef>
              <c:f>Sheet1!$A$2:$A$14</c:f>
              <c:strCache>
                <c:ptCount val="11"/>
                <c:pt idx="0">
                  <c:v># of Offers</c:v>
                </c:pt>
                <c:pt idx="1">
                  <c:v>Total Activations</c:v>
                </c:pt>
                <c:pt idx="2">
                  <c:v>Total Redemptions</c:v>
                </c:pt>
                <c:pt idx="3">
                  <c:v>Total Activators</c:v>
                </c:pt>
                <c:pt idx="4">
                  <c:v>Total Redeemers</c:v>
                </c:pt>
                <c:pt idx="5">
                  <c:v>Conversion Rate</c:v>
                </c:pt>
                <c:pt idx="6">
                  <c:v>Activations per Activator</c:v>
                </c:pt>
                <c:pt idx="7">
                  <c:v>Redemptions per Redeemer</c:v>
                </c:pt>
                <c:pt idx="8">
                  <c:v>Redemption Rate</c:v>
                </c:pt>
                <c:pt idx="9">
                  <c:v>Discount Total </c:v>
                </c:pt>
                <c:pt idx="10">
                  <c:v>Redemption Reach </c:v>
                </c:pt>
              </c:strCache>
            </c:strRef>
          </c:cat>
          <c:val>
            <c:numRef>
              <c:f>Sheet1!$D$2:$D$14</c:f>
              <c:numCache>
                <c:formatCode>_(* #,##0_);_(* \(#,##0\);_(* "-"??_);_(@_)</c:formatCode>
                <c:ptCount val="13"/>
                <c:pt idx="0">
                  <c:v>100</c:v>
                </c:pt>
                <c:pt idx="1">
                  <c:v>100</c:v>
                </c:pt>
                <c:pt idx="2">
                  <c:v>100</c:v>
                </c:pt>
                <c:pt idx="3">
                  <c:v>100</c:v>
                </c:pt>
                <c:pt idx="4">
                  <c:v>100</c:v>
                </c:pt>
                <c:pt idx="5">
                  <c:v>100</c:v>
                </c:pt>
                <c:pt idx="6">
                  <c:v>100</c:v>
                </c:pt>
                <c:pt idx="7">
                  <c:v>100</c:v>
                </c:pt>
                <c:pt idx="8">
                  <c:v>100</c:v>
                </c:pt>
                <c:pt idx="9">
                  <c:v>100</c:v>
                </c:pt>
                <c:pt idx="10">
                  <c:v>100</c:v>
                </c:pt>
              </c:numCache>
            </c:numRef>
          </c:val>
          <c:smooth val="0"/>
          <c:extLst>
            <c:ext xmlns:c16="http://schemas.microsoft.com/office/drawing/2014/chart" uri="{C3380CC4-5D6E-409C-BE32-E72D297353CC}">
              <c16:uniqueId val="{00000002-79EE-4421-A288-81C7A8C4233C}"/>
            </c:ext>
          </c:extLst>
        </c:ser>
        <c:dLbls>
          <c:showLegendKey val="0"/>
          <c:showVal val="0"/>
          <c:showCatName val="0"/>
          <c:showSerName val="0"/>
          <c:showPercent val="0"/>
          <c:showBubbleSize val="0"/>
        </c:dLbls>
        <c:marker val="1"/>
        <c:smooth val="0"/>
        <c:axId val="384224400"/>
        <c:axId val="422445056"/>
      </c:lineChart>
      <c:catAx>
        <c:axId val="384224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22445056"/>
        <c:crosses val="autoZero"/>
        <c:auto val="1"/>
        <c:lblAlgn val="ctr"/>
        <c:lblOffset val="100"/>
        <c:noMultiLvlLbl val="0"/>
      </c:catAx>
      <c:valAx>
        <c:axId val="422445056"/>
        <c:scaling>
          <c:orientation val="minMax"/>
        </c:scaling>
        <c:delete val="1"/>
        <c:axPos val="l"/>
        <c:numFmt formatCode="0" sourceLinked="1"/>
        <c:majorTickMark val="out"/>
        <c:minorTickMark val="none"/>
        <c:tickLblPos val="nextTo"/>
        <c:crossAx val="384224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702507525542356E-2"/>
          <c:y val="0.15208713658699591"/>
          <c:w val="0.95024476177765915"/>
          <c:h val="0.77042293923648175"/>
        </c:manualLayout>
      </c:layout>
      <c:barChart>
        <c:barDir val="col"/>
        <c:grouping val="clustered"/>
        <c:varyColors val="0"/>
        <c:ser>
          <c:idx val="0"/>
          <c:order val="0"/>
          <c:tx>
            <c:strRef>
              <c:f>Sheet1!$B$1</c:f>
              <c:strCache>
                <c:ptCount val="1"/>
                <c:pt idx="0">
                  <c:v>% of New Activators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strCache>
            </c:strRef>
          </c:cat>
          <c:val>
            <c:numRef>
              <c:f>Sheet1!$B$2:$B$13</c:f>
              <c:numCache>
                <c:formatCode>0%</c:formatCode>
                <c:ptCount val="12"/>
                <c:pt idx="0">
                  <c:v>5.0659046815805076E-2</c:v>
                </c:pt>
                <c:pt idx="1">
                  <c:v>3.4249263410888423E-2</c:v>
                </c:pt>
                <c:pt idx="2">
                  <c:v>4.6345446341138914E-2</c:v>
                </c:pt>
                <c:pt idx="3">
                  <c:v>4.1990435483358859E-2</c:v>
                </c:pt>
                <c:pt idx="4">
                  <c:v>3.1072195991176204E-2</c:v>
                </c:pt>
                <c:pt idx="5">
                  <c:v>4.8318484806809336E-2</c:v>
                </c:pt>
                <c:pt idx="6">
                  <c:v>5.2755114768052933E-2</c:v>
                </c:pt>
                <c:pt idx="7">
                  <c:v>3.8477963263806612E-2</c:v>
                </c:pt>
                <c:pt idx="8">
                  <c:v>5.2934164397661639E-2</c:v>
                </c:pt>
                <c:pt idx="9">
                  <c:v>3.6919870943579132E-2</c:v>
                </c:pt>
                <c:pt idx="10">
                  <c:v>4.1862604253583985E-2</c:v>
                </c:pt>
                <c:pt idx="11">
                  <c:v>4.4184622744562085E-2</c:v>
                </c:pt>
              </c:numCache>
            </c:numRef>
          </c:val>
          <c:extLst>
            <c:ext xmlns:c16="http://schemas.microsoft.com/office/drawing/2014/chart" uri="{C3380CC4-5D6E-409C-BE32-E72D297353CC}">
              <c16:uniqueId val="{00000000-6747-4BCC-9E6F-FD4D7A4CFE60}"/>
            </c:ext>
          </c:extLst>
        </c:ser>
        <c:ser>
          <c:idx val="1"/>
          <c:order val="1"/>
          <c:tx>
            <c:strRef>
              <c:f>Sheet1!$C$1</c:f>
              <c:strCache>
                <c:ptCount val="1"/>
                <c:pt idx="0">
                  <c:v>% of New Redeemers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strCache>
            </c:strRef>
          </c:cat>
          <c:val>
            <c:numRef>
              <c:f>Sheet1!$C$2:$C$13</c:f>
              <c:numCache>
                <c:formatCode>0%</c:formatCode>
                <c:ptCount val="12"/>
                <c:pt idx="0">
                  <c:v>7.5060438560975468E-2</c:v>
                </c:pt>
                <c:pt idx="1">
                  <c:v>5.1724306295475704E-2</c:v>
                </c:pt>
                <c:pt idx="2">
                  <c:v>7.0553603646377361E-2</c:v>
                </c:pt>
                <c:pt idx="3">
                  <c:v>6.7237457863946207E-2</c:v>
                </c:pt>
                <c:pt idx="4">
                  <c:v>4.8036731906855645E-2</c:v>
                </c:pt>
                <c:pt idx="5">
                  <c:v>7.1735700975795E-2</c:v>
                </c:pt>
                <c:pt idx="6">
                  <c:v>8.1189653597393149E-2</c:v>
                </c:pt>
                <c:pt idx="7">
                  <c:v>5.7284747053666589E-2</c:v>
                </c:pt>
                <c:pt idx="8">
                  <c:v>7.4489488202598514E-2</c:v>
                </c:pt>
                <c:pt idx="9">
                  <c:v>5.716491893736516E-2</c:v>
                </c:pt>
                <c:pt idx="10">
                  <c:v>6.1884664182276609E-2</c:v>
                </c:pt>
                <c:pt idx="11">
                  <c:v>6.7825136890021037E-2</c:v>
                </c:pt>
              </c:numCache>
            </c:numRef>
          </c:val>
          <c:extLst>
            <c:ext xmlns:c16="http://schemas.microsoft.com/office/drawing/2014/chart" uri="{C3380CC4-5D6E-409C-BE32-E72D297353CC}">
              <c16:uniqueId val="{00000001-6747-4BCC-9E6F-FD4D7A4CFE60}"/>
            </c:ext>
          </c:extLst>
        </c:ser>
        <c:dLbls>
          <c:dLblPos val="outEnd"/>
          <c:showLegendKey val="0"/>
          <c:showVal val="1"/>
          <c:showCatName val="0"/>
          <c:showSerName val="0"/>
          <c:showPercent val="0"/>
          <c:showBubbleSize val="0"/>
        </c:dLbls>
        <c:gapWidth val="219"/>
        <c:overlap val="-27"/>
        <c:axId val="924252639"/>
        <c:axId val="932827295"/>
      </c:barChart>
      <c:catAx>
        <c:axId val="924252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32827295"/>
        <c:crosses val="autoZero"/>
        <c:auto val="1"/>
        <c:lblAlgn val="ctr"/>
        <c:lblOffset val="100"/>
        <c:noMultiLvlLbl val="0"/>
      </c:catAx>
      <c:valAx>
        <c:axId val="932827295"/>
        <c:scaling>
          <c:orientation val="minMax"/>
          <c:max val="0.15000000000000002"/>
          <c:min val="0"/>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24252639"/>
        <c:crosses val="autoZero"/>
        <c:crossBetween val="between"/>
      </c:valAx>
      <c:spPr>
        <a:noFill/>
        <a:ln>
          <a:noFill/>
        </a:ln>
        <a:effectLst/>
      </c:spPr>
    </c:plotArea>
    <c:legend>
      <c:legendPos val="t"/>
      <c:layout>
        <c:manualLayout>
          <c:xMode val="edge"/>
          <c:yMode val="edge"/>
          <c:x val="0.34093972151786112"/>
          <c:y val="2.0735326149990244E-2"/>
          <c:w val="0.31962714830137756"/>
          <c:h val="5.082420565861400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dirty="0"/>
              <a:t>Category</a:t>
            </a:r>
            <a:r>
              <a:rPr lang="en-US" sz="2400" b="1" baseline="0" dirty="0"/>
              <a:t> Performance</a:t>
            </a:r>
            <a:endParaRPr lang="en-US" sz="2400" b="1"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495847310408373"/>
          <c:y val="0.15197333840321192"/>
          <c:w val="0.75214922484316449"/>
          <c:h val="0.84802666159678808"/>
        </c:manualLayout>
      </c:layout>
      <c:barChart>
        <c:barDir val="bar"/>
        <c:grouping val="clustered"/>
        <c:varyColors val="0"/>
        <c:ser>
          <c:idx val="0"/>
          <c:order val="0"/>
          <c:tx>
            <c:strRef>
              <c:f>Sheet1!$B$1</c:f>
              <c:strCache>
                <c:ptCount val="1"/>
                <c:pt idx="0">
                  <c:v>% of Activations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HOUSEHOLD CARE</c:v>
                </c:pt>
                <c:pt idx="1">
                  <c:v>BEAUTY CARE</c:v>
                </c:pt>
                <c:pt idx="2">
                  <c:v>DAIRY</c:v>
                </c:pt>
                <c:pt idx="3">
                  <c:v>FROZEN FOODS</c:v>
                </c:pt>
                <c:pt idx="4">
                  <c:v>GENERAL MERCHANDISE</c:v>
                </c:pt>
                <c:pt idx="5">
                  <c:v>GROCERY</c:v>
                </c:pt>
                <c:pt idx="6">
                  <c:v>HEALTH CARE</c:v>
                </c:pt>
                <c:pt idx="7">
                  <c:v>PERSONAL CARE</c:v>
                </c:pt>
              </c:strCache>
            </c:strRef>
          </c:cat>
          <c:val>
            <c:numRef>
              <c:f>Sheet1!$B$2:$B$9</c:f>
              <c:numCache>
                <c:formatCode>0%</c:formatCode>
                <c:ptCount val="8"/>
                <c:pt idx="0">
                  <c:v>0.13713605764003706</c:v>
                </c:pt>
                <c:pt idx="1">
                  <c:v>4.587254438655184E-3</c:v>
                </c:pt>
                <c:pt idx="2">
                  <c:v>0.1284411380899502</c:v>
                </c:pt>
                <c:pt idx="3">
                  <c:v>0.1008317017985926</c:v>
                </c:pt>
                <c:pt idx="4">
                  <c:v>3.566713659001168E-2</c:v>
                </c:pt>
                <c:pt idx="5">
                  <c:v>0.43387906382536795</c:v>
                </c:pt>
                <c:pt idx="6">
                  <c:v>6.4716077815377665E-2</c:v>
                </c:pt>
                <c:pt idx="7">
                  <c:v>6.5889880441217158E-2</c:v>
                </c:pt>
              </c:numCache>
            </c:numRef>
          </c:val>
          <c:extLst>
            <c:ext xmlns:c16="http://schemas.microsoft.com/office/drawing/2014/chart" uri="{C3380CC4-5D6E-409C-BE32-E72D297353CC}">
              <c16:uniqueId val="{00000000-8256-4571-9841-72C95304467F}"/>
            </c:ext>
          </c:extLst>
        </c:ser>
        <c:ser>
          <c:idx val="1"/>
          <c:order val="1"/>
          <c:tx>
            <c:strRef>
              <c:f>Sheet1!$C$1</c:f>
              <c:strCache>
                <c:ptCount val="1"/>
                <c:pt idx="0">
                  <c:v>% of Sales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HOUSEHOLD CARE</c:v>
                </c:pt>
                <c:pt idx="1">
                  <c:v>BEAUTY CARE</c:v>
                </c:pt>
                <c:pt idx="2">
                  <c:v>DAIRY</c:v>
                </c:pt>
                <c:pt idx="3">
                  <c:v>FROZEN FOODS</c:v>
                </c:pt>
                <c:pt idx="4">
                  <c:v>GENERAL MERCHANDISE</c:v>
                </c:pt>
                <c:pt idx="5">
                  <c:v>GROCERY</c:v>
                </c:pt>
                <c:pt idx="6">
                  <c:v>HEALTH CARE</c:v>
                </c:pt>
                <c:pt idx="7">
                  <c:v>PERSONAL CARE</c:v>
                </c:pt>
              </c:strCache>
            </c:strRef>
          </c:cat>
          <c:val>
            <c:numRef>
              <c:f>Sheet1!$C$2:$C$9</c:f>
              <c:numCache>
                <c:formatCode>0%</c:formatCode>
                <c:ptCount val="8"/>
                <c:pt idx="0">
                  <c:v>0.41555468591974198</c:v>
                </c:pt>
                <c:pt idx="1">
                  <c:v>4.2393822289327233E-2</c:v>
                </c:pt>
                <c:pt idx="2">
                  <c:v>2.2616817503659632E-2</c:v>
                </c:pt>
                <c:pt idx="3">
                  <c:v>3.6869429638404269E-2</c:v>
                </c:pt>
                <c:pt idx="4">
                  <c:v>8.1215937309926031E-3</c:v>
                </c:pt>
                <c:pt idx="5">
                  <c:v>0.11274372239970425</c:v>
                </c:pt>
                <c:pt idx="6">
                  <c:v>0.18450386306676964</c:v>
                </c:pt>
                <c:pt idx="7">
                  <c:v>0.16557377587929964</c:v>
                </c:pt>
              </c:numCache>
            </c:numRef>
          </c:val>
          <c:extLst>
            <c:ext xmlns:c16="http://schemas.microsoft.com/office/drawing/2014/chart" uri="{C3380CC4-5D6E-409C-BE32-E72D297353CC}">
              <c16:uniqueId val="{00000001-A9F7-4BDF-8BC3-7B6886053F39}"/>
            </c:ext>
          </c:extLst>
        </c:ser>
        <c:dLbls>
          <c:dLblPos val="outEnd"/>
          <c:showLegendKey val="0"/>
          <c:showVal val="1"/>
          <c:showCatName val="0"/>
          <c:showSerName val="0"/>
          <c:showPercent val="0"/>
          <c:showBubbleSize val="0"/>
        </c:dLbls>
        <c:gapWidth val="182"/>
        <c:axId val="300660319"/>
        <c:axId val="300671967"/>
      </c:barChart>
      <c:catAx>
        <c:axId val="300660319"/>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00671967"/>
        <c:crosses val="autoZero"/>
        <c:auto val="1"/>
        <c:lblAlgn val="ctr"/>
        <c:lblOffset val="100"/>
        <c:noMultiLvlLbl val="0"/>
      </c:catAx>
      <c:valAx>
        <c:axId val="300671967"/>
        <c:scaling>
          <c:orientation val="minMax"/>
        </c:scaling>
        <c:delete val="1"/>
        <c:axPos val="t"/>
        <c:numFmt formatCode="0%" sourceLinked="1"/>
        <c:majorTickMark val="none"/>
        <c:minorTickMark val="none"/>
        <c:tickLblPos val="nextTo"/>
        <c:crossAx val="300660319"/>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72306623478836"/>
          <c:y val="0.10866515455973588"/>
          <c:w val="0.84763556384772509"/>
          <c:h val="0.70424978771953062"/>
        </c:manualLayout>
      </c:layout>
      <c:scatterChart>
        <c:scatterStyle val="lineMarker"/>
        <c:varyColors val="0"/>
        <c:ser>
          <c:idx val="0"/>
          <c:order val="0"/>
          <c:tx>
            <c:strRef>
              <c:f>Sheet1!$B$1</c:f>
              <c:strCache>
                <c:ptCount val="1"/>
                <c:pt idx="0">
                  <c:v>Y-Values</c:v>
                </c:pt>
              </c:strCache>
            </c:strRef>
          </c:tx>
          <c:spPr>
            <a:ln w="76200" cap="rnd">
              <a:noFill/>
              <a:round/>
            </a:ln>
            <a:effectLst/>
          </c:spPr>
          <c:marker>
            <c:symbol val="circle"/>
            <c:size val="16"/>
            <c:spPr>
              <a:solidFill>
                <a:srgbClr val="00B189"/>
              </a:solidFill>
              <a:ln w="41275">
                <a:noFill/>
              </a:ln>
              <a:effectLst/>
            </c:spPr>
          </c:marker>
          <c:dPt>
            <c:idx val="0"/>
            <c:marker>
              <c:symbol val="circle"/>
              <c:size val="16"/>
              <c:spPr>
                <a:solidFill>
                  <a:srgbClr val="00B189"/>
                </a:solidFill>
                <a:ln w="41275">
                  <a:noFill/>
                </a:ln>
                <a:effectLst/>
              </c:spPr>
            </c:marker>
            <c:bubble3D val="0"/>
            <c:extLst>
              <c:ext xmlns:c16="http://schemas.microsoft.com/office/drawing/2014/chart" uri="{C3380CC4-5D6E-409C-BE32-E72D297353CC}">
                <c16:uniqueId val="{00000009-B274-4A6F-896C-BE914AFA5814}"/>
              </c:ext>
            </c:extLst>
          </c:dPt>
          <c:dPt>
            <c:idx val="1"/>
            <c:marker>
              <c:symbol val="circle"/>
              <c:size val="16"/>
              <c:spPr>
                <a:solidFill>
                  <a:schemeClr val="accent6">
                    <a:lumMod val="75000"/>
                  </a:schemeClr>
                </a:solidFill>
                <a:ln w="41275">
                  <a:noFill/>
                </a:ln>
                <a:effectLst/>
              </c:spPr>
            </c:marker>
            <c:bubble3D val="0"/>
            <c:extLst>
              <c:ext xmlns:c16="http://schemas.microsoft.com/office/drawing/2014/chart" uri="{C3380CC4-5D6E-409C-BE32-E72D297353CC}">
                <c16:uniqueId val="{00000000-3B2B-4FA1-8EB6-9F74B6A454A9}"/>
              </c:ext>
            </c:extLst>
          </c:dPt>
          <c:dPt>
            <c:idx val="2"/>
            <c:marker>
              <c:symbol val="circle"/>
              <c:size val="16"/>
              <c:spPr>
                <a:solidFill>
                  <a:srgbClr val="00B189"/>
                </a:solidFill>
                <a:ln w="41275">
                  <a:noFill/>
                </a:ln>
                <a:effectLst/>
              </c:spPr>
            </c:marker>
            <c:bubble3D val="0"/>
            <c:extLst>
              <c:ext xmlns:c16="http://schemas.microsoft.com/office/drawing/2014/chart" uri="{C3380CC4-5D6E-409C-BE32-E72D297353CC}">
                <c16:uniqueId val="{00000000-44CA-4601-A5D9-B9224285C0FB}"/>
              </c:ext>
            </c:extLst>
          </c:dPt>
          <c:dPt>
            <c:idx val="3"/>
            <c:marker>
              <c:symbol val="circle"/>
              <c:size val="16"/>
              <c:spPr>
                <a:solidFill>
                  <a:srgbClr val="00B189"/>
                </a:solidFill>
                <a:ln w="41275">
                  <a:noFill/>
                </a:ln>
                <a:effectLst/>
              </c:spPr>
            </c:marker>
            <c:bubble3D val="0"/>
            <c:extLst>
              <c:ext xmlns:c16="http://schemas.microsoft.com/office/drawing/2014/chart" uri="{C3380CC4-5D6E-409C-BE32-E72D297353CC}">
                <c16:uniqueId val="{00000001-44CA-4601-A5D9-B9224285C0FB}"/>
              </c:ext>
            </c:extLst>
          </c:dPt>
          <c:dPt>
            <c:idx val="4"/>
            <c:marker>
              <c:symbol val="circle"/>
              <c:size val="16"/>
              <c:spPr>
                <a:solidFill>
                  <a:srgbClr val="00B189"/>
                </a:solidFill>
                <a:ln w="41275">
                  <a:noFill/>
                </a:ln>
                <a:effectLst/>
              </c:spPr>
            </c:marker>
            <c:bubble3D val="0"/>
            <c:extLst>
              <c:ext xmlns:c16="http://schemas.microsoft.com/office/drawing/2014/chart" uri="{C3380CC4-5D6E-409C-BE32-E72D297353CC}">
                <c16:uniqueId val="{00000002-44CA-4601-A5D9-B9224285C0FB}"/>
              </c:ext>
            </c:extLst>
          </c:dPt>
          <c:dPt>
            <c:idx val="5"/>
            <c:marker>
              <c:symbol val="circle"/>
              <c:size val="16"/>
              <c:spPr>
                <a:solidFill>
                  <a:srgbClr val="00B189"/>
                </a:solidFill>
                <a:ln w="41275">
                  <a:noFill/>
                </a:ln>
                <a:effectLst/>
              </c:spPr>
            </c:marker>
            <c:bubble3D val="0"/>
            <c:extLst>
              <c:ext xmlns:c16="http://schemas.microsoft.com/office/drawing/2014/chart" uri="{C3380CC4-5D6E-409C-BE32-E72D297353CC}">
                <c16:uniqueId val="{00000002-3B2B-4FA1-8EB6-9F74B6A454A9}"/>
              </c:ext>
            </c:extLst>
          </c:dPt>
          <c:dPt>
            <c:idx val="6"/>
            <c:marker>
              <c:symbol val="circle"/>
              <c:size val="16"/>
              <c:spPr>
                <a:solidFill>
                  <a:srgbClr val="00B189"/>
                </a:solidFill>
                <a:ln w="41275">
                  <a:noFill/>
                </a:ln>
                <a:effectLst/>
              </c:spPr>
            </c:marker>
            <c:bubble3D val="0"/>
            <c:extLst>
              <c:ext xmlns:c16="http://schemas.microsoft.com/office/drawing/2014/chart" uri="{C3380CC4-5D6E-409C-BE32-E72D297353CC}">
                <c16:uniqueId val="{00000003-44CA-4601-A5D9-B9224285C0FB}"/>
              </c:ext>
            </c:extLst>
          </c:dPt>
          <c:dPt>
            <c:idx val="7"/>
            <c:marker>
              <c:symbol val="circle"/>
              <c:size val="16"/>
              <c:spPr>
                <a:solidFill>
                  <a:srgbClr val="00B189"/>
                </a:solidFill>
                <a:ln w="41275">
                  <a:noFill/>
                </a:ln>
                <a:effectLst/>
              </c:spPr>
            </c:marker>
            <c:bubble3D val="0"/>
            <c:extLst>
              <c:ext xmlns:c16="http://schemas.microsoft.com/office/drawing/2014/chart" uri="{C3380CC4-5D6E-409C-BE32-E72D297353CC}">
                <c16:uniqueId val="{0000000A-8266-464A-AF46-703859C5D756}"/>
              </c:ext>
            </c:extLst>
          </c:dPt>
          <c:dPt>
            <c:idx val="8"/>
            <c:marker>
              <c:symbol val="circle"/>
              <c:size val="16"/>
              <c:spPr>
                <a:solidFill>
                  <a:srgbClr val="00B189"/>
                </a:solidFill>
                <a:ln w="41275">
                  <a:noFill/>
                </a:ln>
                <a:effectLst/>
              </c:spPr>
            </c:marker>
            <c:bubble3D val="0"/>
            <c:extLst>
              <c:ext xmlns:c16="http://schemas.microsoft.com/office/drawing/2014/chart" uri="{C3380CC4-5D6E-409C-BE32-E72D297353CC}">
                <c16:uniqueId val="{00000004-44CA-4601-A5D9-B9224285C0FB}"/>
              </c:ext>
            </c:extLst>
          </c:dPt>
          <c:dPt>
            <c:idx val="9"/>
            <c:marker>
              <c:symbol val="circle"/>
              <c:size val="16"/>
              <c:spPr>
                <a:solidFill>
                  <a:srgbClr val="00B189"/>
                </a:solidFill>
                <a:ln w="41275">
                  <a:noFill/>
                </a:ln>
                <a:effectLst/>
              </c:spPr>
            </c:marker>
            <c:bubble3D val="0"/>
            <c:extLst>
              <c:ext xmlns:c16="http://schemas.microsoft.com/office/drawing/2014/chart" uri="{C3380CC4-5D6E-409C-BE32-E72D297353CC}">
                <c16:uniqueId val="{00000001-3B2B-4FA1-8EB6-9F74B6A454A9}"/>
              </c:ext>
            </c:extLst>
          </c:dPt>
          <c:dPt>
            <c:idx val="10"/>
            <c:marker>
              <c:symbol val="circle"/>
              <c:size val="16"/>
              <c:spPr>
                <a:solidFill>
                  <a:schemeClr val="accent6">
                    <a:lumMod val="60000"/>
                    <a:lumOff val="40000"/>
                  </a:schemeClr>
                </a:solidFill>
                <a:ln w="41275">
                  <a:noFill/>
                </a:ln>
                <a:effectLst/>
              </c:spPr>
            </c:marker>
            <c:bubble3D val="0"/>
            <c:extLst>
              <c:ext xmlns:c16="http://schemas.microsoft.com/office/drawing/2014/chart" uri="{C3380CC4-5D6E-409C-BE32-E72D297353CC}">
                <c16:uniqueId val="{00000005-44CA-4601-A5D9-B9224285C0FB}"/>
              </c:ext>
            </c:extLst>
          </c:dPt>
          <c:dPt>
            <c:idx val="15"/>
            <c:marker>
              <c:symbol val="circle"/>
              <c:size val="16"/>
              <c:spPr>
                <a:solidFill>
                  <a:srgbClr val="00B189"/>
                </a:solidFill>
                <a:ln w="41275">
                  <a:noFill/>
                </a:ln>
                <a:effectLst/>
              </c:spPr>
            </c:marker>
            <c:bubble3D val="0"/>
            <c:extLst>
              <c:ext xmlns:c16="http://schemas.microsoft.com/office/drawing/2014/chart" uri="{C3380CC4-5D6E-409C-BE32-E72D297353CC}">
                <c16:uniqueId val="{00000007-44CA-4601-A5D9-B9224285C0FB}"/>
              </c:ext>
            </c:extLst>
          </c:dPt>
          <c:xVal>
            <c:numRef>
              <c:f>Sheet1!$A$2:$A$12</c:f>
              <c:numCache>
                <c:formatCode>0%</c:formatCode>
                <c:ptCount val="11"/>
                <c:pt idx="0">
                  <c:v>0.18880384930907815</c:v>
                </c:pt>
                <c:pt idx="1">
                  <c:v>0.61473011846320513</c:v>
                </c:pt>
                <c:pt idx="2">
                  <c:v>0.1699893890773039</c:v>
                </c:pt>
                <c:pt idx="3">
                  <c:v>0.13760620082704161</c:v>
                </c:pt>
                <c:pt idx="4">
                  <c:v>0.10880958415613617</c:v>
                </c:pt>
                <c:pt idx="5">
                  <c:v>0.26068110605471612</c:v>
                </c:pt>
                <c:pt idx="6">
                  <c:v>0.11847753693661567</c:v>
                </c:pt>
                <c:pt idx="7">
                  <c:v>0.10889938699680032</c:v>
                </c:pt>
                <c:pt idx="8">
                  <c:v>0.13244152361865624</c:v>
                </c:pt>
                <c:pt idx="9">
                  <c:v>1.3118946008600819E-2</c:v>
                </c:pt>
                <c:pt idx="10">
                  <c:v>0.54549333123084753</c:v>
                </c:pt>
              </c:numCache>
            </c:numRef>
          </c:xVal>
          <c:yVal>
            <c:numRef>
              <c:f>Sheet1!$B$2:$B$12</c:f>
              <c:numCache>
                <c:formatCode>#,##0;\(#,##0\)</c:formatCode>
                <c:ptCount val="11"/>
                <c:pt idx="0">
                  <c:v>62.5525171659759</c:v>
                </c:pt>
                <c:pt idx="1">
                  <c:v>67.969312093462094</c:v>
                </c:pt>
                <c:pt idx="2">
                  <c:v>49.551366911641502</c:v>
                </c:pt>
                <c:pt idx="3">
                  <c:v>72.336927186927596</c:v>
                </c:pt>
                <c:pt idx="4">
                  <c:v>26.7789446048832</c:v>
                </c:pt>
                <c:pt idx="5">
                  <c:v>11.218665252215899</c:v>
                </c:pt>
                <c:pt idx="6">
                  <c:v>5.2993137998787301</c:v>
                </c:pt>
                <c:pt idx="7">
                  <c:v>24.5474483072251</c:v>
                </c:pt>
                <c:pt idx="8">
                  <c:v>30.941363322773</c:v>
                </c:pt>
                <c:pt idx="9">
                  <c:v>19.133530364507699</c:v>
                </c:pt>
                <c:pt idx="10">
                  <c:v>64.491553213974896</c:v>
                </c:pt>
              </c:numCache>
            </c:numRef>
          </c:yVal>
          <c:smooth val="0"/>
          <c:extLst>
            <c:ext xmlns:c16="http://schemas.microsoft.com/office/drawing/2014/chart" uri="{C3380CC4-5D6E-409C-BE32-E72D297353CC}">
              <c16:uniqueId val="{00000008-44CA-4601-A5D9-B9224285C0FB}"/>
            </c:ext>
          </c:extLst>
        </c:ser>
        <c:dLbls>
          <c:showLegendKey val="0"/>
          <c:showVal val="0"/>
          <c:showCatName val="0"/>
          <c:showSerName val="0"/>
          <c:showPercent val="0"/>
          <c:showBubbleSize val="0"/>
        </c:dLbls>
        <c:axId val="511552304"/>
        <c:axId val="511551912"/>
      </c:scatterChart>
      <c:valAx>
        <c:axId val="511552304"/>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solidFill>
                    <a:latin typeface="+mn-lt"/>
                    <a:ea typeface="+mn-ea"/>
                    <a:cs typeface="+mn-cs"/>
                  </a:defRPr>
                </a:pPr>
                <a:r>
                  <a:rPr lang="en-US" sz="1800" dirty="0">
                    <a:solidFill>
                      <a:schemeClr val="tx1"/>
                    </a:solidFill>
                  </a:rPr>
                  <a:t>% of Active Digital Shoppers out of Total Store Shoppers</a:t>
                </a:r>
              </a:p>
              <a:p>
                <a:pPr marL="0" marR="0" lvl="0" indent="0" algn="ctr" defTabSz="914400" rtl="0" eaLnBrk="1" fontAlgn="auto" latinLnBrk="0" hangingPunct="1">
                  <a:lnSpc>
                    <a:spcPct val="100000"/>
                  </a:lnSpc>
                  <a:spcBef>
                    <a:spcPts val="0"/>
                  </a:spcBef>
                  <a:spcAft>
                    <a:spcPts val="0"/>
                  </a:spcAft>
                  <a:buClrTx/>
                  <a:buSzTx/>
                  <a:buFontTx/>
                  <a:buNone/>
                  <a:tabLst/>
                  <a:defRPr>
                    <a:solidFill>
                      <a:schemeClr val="tx1"/>
                    </a:solidFill>
                  </a:defRPr>
                </a:pPr>
                <a:r>
                  <a:rPr lang="en-US" sz="2400" b="1" i="0" baseline="0" dirty="0">
                    <a:solidFill>
                      <a:schemeClr val="tx1"/>
                    </a:solidFill>
                    <a:effectLst/>
                  </a:rPr>
                  <a:t>Scale</a:t>
                </a:r>
                <a:endParaRPr lang="en-US" sz="1600" dirty="0">
                  <a:solidFill>
                    <a:schemeClr val="tx1"/>
                  </a:solidFill>
                  <a:effectLst/>
                </a:endParaRPr>
              </a:p>
            </c:rich>
          </c:tx>
          <c:layout>
            <c:manualLayout>
              <c:xMode val="edge"/>
              <c:yMode val="edge"/>
              <c:x val="0.30576501445062981"/>
              <c:y val="0.8871132836913393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1551912"/>
        <c:crossesAt val="30.939999999999998"/>
        <c:crossBetween val="midCat"/>
      </c:valAx>
      <c:valAx>
        <c:axId val="51155191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sz="2400" b="1" dirty="0">
                    <a:solidFill>
                      <a:schemeClr val="tx1"/>
                    </a:solidFill>
                  </a:rPr>
                  <a:t>Engagement</a:t>
                </a:r>
              </a:p>
              <a:p>
                <a:pPr>
                  <a:defRPr>
                    <a:solidFill>
                      <a:schemeClr val="tx1"/>
                    </a:solidFill>
                  </a:defRPr>
                </a:pPr>
                <a:r>
                  <a:rPr lang="en-US" sz="1800" baseline="0" dirty="0">
                    <a:solidFill>
                      <a:schemeClr val="tx1"/>
                    </a:solidFill>
                  </a:rPr>
                  <a:t> Monthly</a:t>
                </a:r>
                <a:r>
                  <a:rPr lang="en-US" sz="1800" dirty="0">
                    <a:solidFill>
                      <a:schemeClr val="tx1"/>
                    </a:solidFill>
                  </a:rPr>
                  <a:t> Activations per Activator</a:t>
                </a:r>
              </a:p>
            </c:rich>
          </c:tx>
          <c:layout>
            <c:manualLayout>
              <c:xMode val="edge"/>
              <c:yMode val="edge"/>
              <c:x val="2.3808909982617046E-2"/>
              <c:y val="0.1227376989931121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1552304"/>
        <c:crossesAt val="0.13800000000000001"/>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02621791729356"/>
          <c:y val="0.10670340416546764"/>
          <c:w val="0.84763556384772509"/>
          <c:h val="0.70424978771953062"/>
        </c:manualLayout>
      </c:layout>
      <c:scatterChart>
        <c:scatterStyle val="lineMarker"/>
        <c:varyColors val="0"/>
        <c:ser>
          <c:idx val="0"/>
          <c:order val="0"/>
          <c:tx>
            <c:strRef>
              <c:f>Sheet1!$B$1</c:f>
              <c:strCache>
                <c:ptCount val="1"/>
                <c:pt idx="0">
                  <c:v>Conversion</c:v>
                </c:pt>
              </c:strCache>
            </c:strRef>
          </c:tx>
          <c:spPr>
            <a:ln w="76200" cap="rnd">
              <a:noFill/>
              <a:round/>
            </a:ln>
            <a:effectLst/>
          </c:spPr>
          <c:marker>
            <c:symbol val="circle"/>
            <c:size val="16"/>
            <c:spPr>
              <a:solidFill>
                <a:srgbClr val="00B189"/>
              </a:solidFill>
              <a:ln w="41275">
                <a:noFill/>
              </a:ln>
              <a:effectLst/>
            </c:spPr>
          </c:marker>
          <c:dPt>
            <c:idx val="0"/>
            <c:marker>
              <c:symbol val="circle"/>
              <c:size val="16"/>
              <c:spPr>
                <a:solidFill>
                  <a:srgbClr val="00B189"/>
                </a:solidFill>
                <a:ln w="41275">
                  <a:noFill/>
                </a:ln>
                <a:effectLst/>
              </c:spPr>
            </c:marker>
            <c:bubble3D val="0"/>
            <c:extLst>
              <c:ext xmlns:c16="http://schemas.microsoft.com/office/drawing/2014/chart" uri="{C3380CC4-5D6E-409C-BE32-E72D297353CC}">
                <c16:uniqueId val="{00000009-B274-4A6F-896C-BE914AFA5814}"/>
              </c:ext>
            </c:extLst>
          </c:dPt>
          <c:dPt>
            <c:idx val="1"/>
            <c:marker>
              <c:symbol val="circle"/>
              <c:size val="16"/>
              <c:spPr>
                <a:solidFill>
                  <a:schemeClr val="accent6">
                    <a:lumMod val="50000"/>
                  </a:schemeClr>
                </a:solidFill>
                <a:ln w="41275">
                  <a:noFill/>
                </a:ln>
                <a:effectLst/>
              </c:spPr>
            </c:marker>
            <c:bubble3D val="0"/>
            <c:extLst>
              <c:ext xmlns:c16="http://schemas.microsoft.com/office/drawing/2014/chart" uri="{C3380CC4-5D6E-409C-BE32-E72D297353CC}">
                <c16:uniqueId val="{00000000-3B2B-4FA1-8EB6-9F74B6A454A9}"/>
              </c:ext>
            </c:extLst>
          </c:dPt>
          <c:dPt>
            <c:idx val="2"/>
            <c:marker>
              <c:symbol val="circle"/>
              <c:size val="16"/>
              <c:spPr>
                <a:solidFill>
                  <a:srgbClr val="00B189"/>
                </a:solidFill>
                <a:ln w="41275">
                  <a:noFill/>
                </a:ln>
                <a:effectLst/>
              </c:spPr>
            </c:marker>
            <c:bubble3D val="0"/>
            <c:extLst>
              <c:ext xmlns:c16="http://schemas.microsoft.com/office/drawing/2014/chart" uri="{C3380CC4-5D6E-409C-BE32-E72D297353CC}">
                <c16:uniqueId val="{00000000-44CA-4601-A5D9-B9224285C0FB}"/>
              </c:ext>
            </c:extLst>
          </c:dPt>
          <c:dPt>
            <c:idx val="3"/>
            <c:marker>
              <c:symbol val="circle"/>
              <c:size val="16"/>
              <c:spPr>
                <a:solidFill>
                  <a:srgbClr val="00B189"/>
                </a:solidFill>
                <a:ln w="41275">
                  <a:noFill/>
                </a:ln>
                <a:effectLst/>
              </c:spPr>
            </c:marker>
            <c:bubble3D val="0"/>
            <c:extLst>
              <c:ext xmlns:c16="http://schemas.microsoft.com/office/drawing/2014/chart" uri="{C3380CC4-5D6E-409C-BE32-E72D297353CC}">
                <c16:uniqueId val="{00000001-44CA-4601-A5D9-B9224285C0FB}"/>
              </c:ext>
            </c:extLst>
          </c:dPt>
          <c:dPt>
            <c:idx val="4"/>
            <c:marker>
              <c:symbol val="circle"/>
              <c:size val="16"/>
              <c:spPr>
                <a:solidFill>
                  <a:srgbClr val="00B189"/>
                </a:solidFill>
                <a:ln w="41275">
                  <a:noFill/>
                </a:ln>
                <a:effectLst/>
              </c:spPr>
            </c:marker>
            <c:bubble3D val="0"/>
            <c:extLst>
              <c:ext xmlns:c16="http://schemas.microsoft.com/office/drawing/2014/chart" uri="{C3380CC4-5D6E-409C-BE32-E72D297353CC}">
                <c16:uniqueId val="{00000002-44CA-4601-A5D9-B9224285C0FB}"/>
              </c:ext>
            </c:extLst>
          </c:dPt>
          <c:dPt>
            <c:idx val="5"/>
            <c:marker>
              <c:symbol val="circle"/>
              <c:size val="16"/>
              <c:spPr>
                <a:solidFill>
                  <a:srgbClr val="00B189"/>
                </a:solidFill>
                <a:ln w="41275">
                  <a:noFill/>
                </a:ln>
                <a:effectLst/>
              </c:spPr>
            </c:marker>
            <c:bubble3D val="0"/>
            <c:extLst>
              <c:ext xmlns:c16="http://schemas.microsoft.com/office/drawing/2014/chart" uri="{C3380CC4-5D6E-409C-BE32-E72D297353CC}">
                <c16:uniqueId val="{00000002-3B2B-4FA1-8EB6-9F74B6A454A9}"/>
              </c:ext>
            </c:extLst>
          </c:dPt>
          <c:dPt>
            <c:idx val="6"/>
            <c:marker>
              <c:symbol val="circle"/>
              <c:size val="16"/>
              <c:spPr>
                <a:solidFill>
                  <a:srgbClr val="00B189"/>
                </a:solidFill>
                <a:ln w="41275">
                  <a:noFill/>
                </a:ln>
                <a:effectLst/>
              </c:spPr>
            </c:marker>
            <c:bubble3D val="0"/>
            <c:extLst>
              <c:ext xmlns:c16="http://schemas.microsoft.com/office/drawing/2014/chart" uri="{C3380CC4-5D6E-409C-BE32-E72D297353CC}">
                <c16:uniqueId val="{00000003-44CA-4601-A5D9-B9224285C0FB}"/>
              </c:ext>
            </c:extLst>
          </c:dPt>
          <c:dPt>
            <c:idx val="7"/>
            <c:marker>
              <c:symbol val="circle"/>
              <c:size val="16"/>
              <c:spPr>
                <a:solidFill>
                  <a:srgbClr val="00B189"/>
                </a:solidFill>
                <a:ln w="41275">
                  <a:noFill/>
                </a:ln>
                <a:effectLst/>
              </c:spPr>
            </c:marker>
            <c:bubble3D val="0"/>
            <c:extLst>
              <c:ext xmlns:c16="http://schemas.microsoft.com/office/drawing/2014/chart" uri="{C3380CC4-5D6E-409C-BE32-E72D297353CC}">
                <c16:uniqueId val="{0000000A-8266-464A-AF46-703859C5D756}"/>
              </c:ext>
            </c:extLst>
          </c:dPt>
          <c:dPt>
            <c:idx val="8"/>
            <c:marker>
              <c:symbol val="circle"/>
              <c:size val="16"/>
              <c:spPr>
                <a:solidFill>
                  <a:srgbClr val="00B189"/>
                </a:solidFill>
                <a:ln w="41275">
                  <a:noFill/>
                </a:ln>
                <a:effectLst/>
              </c:spPr>
            </c:marker>
            <c:bubble3D val="0"/>
            <c:extLst>
              <c:ext xmlns:c16="http://schemas.microsoft.com/office/drawing/2014/chart" uri="{C3380CC4-5D6E-409C-BE32-E72D297353CC}">
                <c16:uniqueId val="{00000004-44CA-4601-A5D9-B9224285C0FB}"/>
              </c:ext>
            </c:extLst>
          </c:dPt>
          <c:dPt>
            <c:idx val="9"/>
            <c:marker>
              <c:symbol val="circle"/>
              <c:size val="16"/>
              <c:spPr>
                <a:solidFill>
                  <a:srgbClr val="00B189"/>
                </a:solidFill>
                <a:ln w="41275">
                  <a:noFill/>
                </a:ln>
                <a:effectLst/>
              </c:spPr>
            </c:marker>
            <c:bubble3D val="0"/>
            <c:extLst>
              <c:ext xmlns:c16="http://schemas.microsoft.com/office/drawing/2014/chart" uri="{C3380CC4-5D6E-409C-BE32-E72D297353CC}">
                <c16:uniqueId val="{00000001-3B2B-4FA1-8EB6-9F74B6A454A9}"/>
              </c:ext>
            </c:extLst>
          </c:dPt>
          <c:dPt>
            <c:idx val="10"/>
            <c:marker>
              <c:symbol val="circle"/>
              <c:size val="16"/>
              <c:spPr>
                <a:solidFill>
                  <a:schemeClr val="accent6">
                    <a:lumMod val="60000"/>
                    <a:lumOff val="40000"/>
                  </a:schemeClr>
                </a:solidFill>
                <a:ln w="41275">
                  <a:noFill/>
                </a:ln>
                <a:effectLst/>
              </c:spPr>
            </c:marker>
            <c:bubble3D val="0"/>
            <c:extLst>
              <c:ext xmlns:c16="http://schemas.microsoft.com/office/drawing/2014/chart" uri="{C3380CC4-5D6E-409C-BE32-E72D297353CC}">
                <c16:uniqueId val="{00000005-44CA-4601-A5D9-B9224285C0FB}"/>
              </c:ext>
            </c:extLst>
          </c:dPt>
          <c:dPt>
            <c:idx val="12"/>
            <c:marker>
              <c:symbol val="circle"/>
              <c:size val="16"/>
              <c:spPr>
                <a:solidFill>
                  <a:srgbClr val="00B189"/>
                </a:solidFill>
                <a:ln w="41275">
                  <a:noFill/>
                </a:ln>
                <a:effectLst/>
              </c:spPr>
            </c:marker>
            <c:bubble3D val="0"/>
            <c:extLst>
              <c:ext xmlns:c16="http://schemas.microsoft.com/office/drawing/2014/chart" uri="{C3380CC4-5D6E-409C-BE32-E72D297353CC}">
                <c16:uniqueId val="{00000006-44CA-4601-A5D9-B9224285C0FB}"/>
              </c:ext>
            </c:extLst>
          </c:dPt>
          <c:dPt>
            <c:idx val="15"/>
            <c:marker>
              <c:symbol val="circle"/>
              <c:size val="16"/>
              <c:spPr>
                <a:solidFill>
                  <a:srgbClr val="00B189"/>
                </a:solidFill>
                <a:ln w="41275">
                  <a:noFill/>
                </a:ln>
                <a:effectLst/>
              </c:spPr>
            </c:marker>
            <c:bubble3D val="0"/>
            <c:extLst>
              <c:ext xmlns:c16="http://schemas.microsoft.com/office/drawing/2014/chart" uri="{C3380CC4-5D6E-409C-BE32-E72D297353CC}">
                <c16:uniqueId val="{00000007-44CA-4601-A5D9-B9224285C0FB}"/>
              </c:ext>
            </c:extLst>
          </c:dPt>
          <c:xVal>
            <c:numRef>
              <c:f>Sheet1!$A$2:$A$12</c:f>
              <c:numCache>
                <c:formatCode>0</c:formatCode>
                <c:ptCount val="11"/>
                <c:pt idx="0">
                  <c:v>63</c:v>
                </c:pt>
                <c:pt idx="1">
                  <c:v>68</c:v>
                </c:pt>
                <c:pt idx="2">
                  <c:v>50</c:v>
                </c:pt>
                <c:pt idx="3">
                  <c:v>72</c:v>
                </c:pt>
                <c:pt idx="4">
                  <c:v>27</c:v>
                </c:pt>
                <c:pt idx="5">
                  <c:v>11</c:v>
                </c:pt>
                <c:pt idx="6">
                  <c:v>5</c:v>
                </c:pt>
                <c:pt idx="7">
                  <c:v>25</c:v>
                </c:pt>
                <c:pt idx="8">
                  <c:v>31</c:v>
                </c:pt>
                <c:pt idx="9">
                  <c:v>19</c:v>
                </c:pt>
                <c:pt idx="10" formatCode="#,##0;\(#,##0\)">
                  <c:v>64</c:v>
                </c:pt>
              </c:numCache>
            </c:numRef>
          </c:xVal>
          <c:yVal>
            <c:numRef>
              <c:f>Sheet1!$B$2:$B$12</c:f>
              <c:numCache>
                <c:formatCode>0%</c:formatCode>
                <c:ptCount val="11"/>
                <c:pt idx="0">
                  <c:v>0.64</c:v>
                </c:pt>
                <c:pt idx="1">
                  <c:v>0.53</c:v>
                </c:pt>
                <c:pt idx="2">
                  <c:v>0.4</c:v>
                </c:pt>
                <c:pt idx="3">
                  <c:v>0.61</c:v>
                </c:pt>
                <c:pt idx="4">
                  <c:v>0.73</c:v>
                </c:pt>
                <c:pt idx="5">
                  <c:v>0.64</c:v>
                </c:pt>
                <c:pt idx="6">
                  <c:v>0.28999999999999998</c:v>
                </c:pt>
                <c:pt idx="7">
                  <c:v>0.71</c:v>
                </c:pt>
                <c:pt idx="8">
                  <c:v>0.53</c:v>
                </c:pt>
                <c:pt idx="9">
                  <c:v>0.12</c:v>
                </c:pt>
                <c:pt idx="10">
                  <c:v>0.53</c:v>
                </c:pt>
              </c:numCache>
            </c:numRef>
          </c:yVal>
          <c:smooth val="0"/>
          <c:extLst>
            <c:ext xmlns:c16="http://schemas.microsoft.com/office/drawing/2014/chart" uri="{C3380CC4-5D6E-409C-BE32-E72D297353CC}">
              <c16:uniqueId val="{00000008-44CA-4601-A5D9-B9224285C0FB}"/>
            </c:ext>
          </c:extLst>
        </c:ser>
        <c:dLbls>
          <c:showLegendKey val="0"/>
          <c:showVal val="0"/>
          <c:showCatName val="0"/>
          <c:showSerName val="0"/>
          <c:showPercent val="0"/>
          <c:showBubbleSize val="0"/>
        </c:dLbls>
        <c:axId val="511552304"/>
        <c:axId val="511551912"/>
      </c:scatterChart>
      <c:valAx>
        <c:axId val="511552304"/>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solidFill>
                    <a:latin typeface="+mn-lt"/>
                    <a:ea typeface="+mn-ea"/>
                    <a:cs typeface="+mn-cs"/>
                  </a:defRPr>
                </a:pPr>
                <a:r>
                  <a:rPr lang="en-US" sz="2400" b="1" dirty="0">
                    <a:solidFill>
                      <a:schemeClr val="tx1"/>
                    </a:solidFill>
                  </a:rPr>
                  <a:t> Activations</a:t>
                </a:r>
                <a:r>
                  <a:rPr lang="en-US" sz="2400" b="1" baseline="0" dirty="0">
                    <a:solidFill>
                      <a:schemeClr val="tx1"/>
                    </a:solidFill>
                  </a:rPr>
                  <a:t> per Activator</a:t>
                </a:r>
                <a:endParaRPr lang="en-US" sz="2400" b="1" dirty="0">
                  <a:solidFill>
                    <a:schemeClr val="tx1"/>
                  </a:solidFill>
                </a:endParaRPr>
              </a:p>
            </c:rich>
          </c:tx>
          <c:layout>
            <c:manualLayout>
              <c:xMode val="edge"/>
              <c:yMode val="edge"/>
              <c:x val="0.37156515317254774"/>
              <c:y val="0.90196501957796027"/>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1551912"/>
        <c:crossesAt val="0.53"/>
        <c:crossBetween val="midCat"/>
      </c:valAx>
      <c:valAx>
        <c:axId val="51155191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sz="2400" b="1" dirty="0">
                    <a:solidFill>
                      <a:schemeClr val="tx1"/>
                    </a:solidFill>
                  </a:rPr>
                  <a:t>%</a:t>
                </a:r>
                <a:r>
                  <a:rPr lang="en-US" sz="2400" b="1" baseline="0" dirty="0">
                    <a:solidFill>
                      <a:schemeClr val="tx1"/>
                    </a:solidFill>
                  </a:rPr>
                  <a:t> of Activators that Redeem</a:t>
                </a:r>
                <a:endParaRPr lang="en-US" sz="2400" b="1" dirty="0">
                  <a:solidFill>
                    <a:schemeClr val="tx1"/>
                  </a:solidFill>
                </a:endParaRPr>
              </a:p>
            </c:rich>
          </c:tx>
          <c:layout>
            <c:manualLayout>
              <c:xMode val="edge"/>
              <c:yMode val="edge"/>
              <c:x val="2.9537036447220388E-2"/>
              <c:y val="0.1540384603799884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1552304"/>
        <c:crossesAt val="31"/>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2400" b="1" dirty="0">
                <a:solidFill>
                  <a:schemeClr val="tx1"/>
                </a:solidFill>
              </a:rPr>
              <a:t>Platform</a:t>
            </a:r>
            <a:r>
              <a:rPr lang="en-US" sz="2400" b="1" baseline="0" dirty="0">
                <a:solidFill>
                  <a:schemeClr val="tx1"/>
                </a:solidFill>
              </a:rPr>
              <a:t> </a:t>
            </a:r>
            <a:r>
              <a:rPr lang="en-US" sz="2400" b="1" dirty="0">
                <a:solidFill>
                  <a:schemeClr val="tx1"/>
                </a:solidFill>
              </a:rPr>
              <a:t>Growth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0536344697253555"/>
          <c:y val="0.12925349494897095"/>
          <c:w val="0.84763556384772509"/>
          <c:h val="0.70424978771953062"/>
        </c:manualLayout>
      </c:layout>
      <c:scatterChart>
        <c:scatterStyle val="lineMarker"/>
        <c:varyColors val="0"/>
        <c:ser>
          <c:idx val="0"/>
          <c:order val="0"/>
          <c:tx>
            <c:strRef>
              <c:f>Sheet1!$B$1</c:f>
              <c:strCache>
                <c:ptCount val="1"/>
                <c:pt idx="0">
                  <c:v>% First Time</c:v>
                </c:pt>
              </c:strCache>
            </c:strRef>
          </c:tx>
          <c:spPr>
            <a:ln w="76200" cap="rnd">
              <a:noFill/>
              <a:round/>
            </a:ln>
            <a:effectLst/>
          </c:spPr>
          <c:marker>
            <c:symbol val="circle"/>
            <c:size val="16"/>
            <c:spPr>
              <a:solidFill>
                <a:schemeClr val="accent1"/>
              </a:solidFill>
              <a:ln w="41275">
                <a:noFill/>
              </a:ln>
              <a:effectLst/>
            </c:spPr>
          </c:marker>
          <c:dPt>
            <c:idx val="0"/>
            <c:marker>
              <c:symbol val="circle"/>
              <c:size val="16"/>
              <c:spPr>
                <a:solidFill>
                  <a:schemeClr val="accent1"/>
                </a:solidFill>
                <a:ln w="41275">
                  <a:noFill/>
                </a:ln>
                <a:effectLst/>
              </c:spPr>
            </c:marker>
            <c:bubble3D val="0"/>
            <c:extLst>
              <c:ext xmlns:c16="http://schemas.microsoft.com/office/drawing/2014/chart" uri="{C3380CC4-5D6E-409C-BE32-E72D297353CC}">
                <c16:uniqueId val="{00000009-B274-4A6F-896C-BE914AFA5814}"/>
              </c:ext>
            </c:extLst>
          </c:dPt>
          <c:dPt>
            <c:idx val="1"/>
            <c:marker>
              <c:symbol val="circle"/>
              <c:size val="16"/>
              <c:spPr>
                <a:solidFill>
                  <a:schemeClr val="accent6">
                    <a:lumMod val="75000"/>
                  </a:schemeClr>
                </a:solidFill>
                <a:ln w="41275">
                  <a:noFill/>
                </a:ln>
                <a:effectLst/>
              </c:spPr>
            </c:marker>
            <c:bubble3D val="0"/>
            <c:extLst>
              <c:ext xmlns:c16="http://schemas.microsoft.com/office/drawing/2014/chart" uri="{C3380CC4-5D6E-409C-BE32-E72D297353CC}">
                <c16:uniqueId val="{0000000B-11A4-43A0-88FA-8EC3318C811A}"/>
              </c:ext>
            </c:extLst>
          </c:dPt>
          <c:dPt>
            <c:idx val="2"/>
            <c:marker>
              <c:symbol val="circle"/>
              <c:size val="16"/>
              <c:spPr>
                <a:solidFill>
                  <a:srgbClr val="00B189"/>
                </a:solidFill>
                <a:ln w="41275">
                  <a:noFill/>
                </a:ln>
                <a:effectLst/>
              </c:spPr>
            </c:marker>
            <c:bubble3D val="0"/>
            <c:extLst>
              <c:ext xmlns:c16="http://schemas.microsoft.com/office/drawing/2014/chart" uri="{C3380CC4-5D6E-409C-BE32-E72D297353CC}">
                <c16:uniqueId val="{00000000-44CA-4601-A5D9-B9224285C0FB}"/>
              </c:ext>
            </c:extLst>
          </c:dPt>
          <c:dPt>
            <c:idx val="3"/>
            <c:marker>
              <c:symbol val="circle"/>
              <c:size val="16"/>
              <c:spPr>
                <a:solidFill>
                  <a:schemeClr val="accent1"/>
                </a:solidFill>
                <a:ln w="41275">
                  <a:noFill/>
                </a:ln>
                <a:effectLst/>
              </c:spPr>
            </c:marker>
            <c:bubble3D val="0"/>
            <c:extLst>
              <c:ext xmlns:c16="http://schemas.microsoft.com/office/drawing/2014/chart" uri="{C3380CC4-5D6E-409C-BE32-E72D297353CC}">
                <c16:uniqueId val="{00000001-44CA-4601-A5D9-B9224285C0FB}"/>
              </c:ext>
            </c:extLst>
          </c:dPt>
          <c:dPt>
            <c:idx val="4"/>
            <c:marker>
              <c:symbol val="circle"/>
              <c:size val="16"/>
              <c:spPr>
                <a:solidFill>
                  <a:srgbClr val="00B189"/>
                </a:solidFill>
                <a:ln w="41275">
                  <a:noFill/>
                </a:ln>
                <a:effectLst/>
              </c:spPr>
            </c:marker>
            <c:bubble3D val="0"/>
            <c:extLst>
              <c:ext xmlns:c16="http://schemas.microsoft.com/office/drawing/2014/chart" uri="{C3380CC4-5D6E-409C-BE32-E72D297353CC}">
                <c16:uniqueId val="{00000002-44CA-4601-A5D9-B9224285C0FB}"/>
              </c:ext>
            </c:extLst>
          </c:dPt>
          <c:dPt>
            <c:idx val="5"/>
            <c:marker>
              <c:symbol val="circle"/>
              <c:size val="16"/>
              <c:spPr>
                <a:solidFill>
                  <a:schemeClr val="accent1"/>
                </a:solidFill>
                <a:ln w="41275">
                  <a:noFill/>
                </a:ln>
                <a:effectLst/>
              </c:spPr>
            </c:marker>
            <c:bubble3D val="0"/>
            <c:extLst>
              <c:ext xmlns:c16="http://schemas.microsoft.com/office/drawing/2014/chart" uri="{C3380CC4-5D6E-409C-BE32-E72D297353CC}">
                <c16:uniqueId val="{00000002-3B2B-4FA1-8EB6-9F74B6A454A9}"/>
              </c:ext>
            </c:extLst>
          </c:dPt>
          <c:dPt>
            <c:idx val="6"/>
            <c:marker>
              <c:symbol val="circle"/>
              <c:size val="16"/>
              <c:spPr>
                <a:solidFill>
                  <a:schemeClr val="accent1"/>
                </a:solidFill>
                <a:ln w="41275">
                  <a:noFill/>
                </a:ln>
                <a:effectLst/>
              </c:spPr>
            </c:marker>
            <c:bubble3D val="0"/>
            <c:extLst>
              <c:ext xmlns:c16="http://schemas.microsoft.com/office/drawing/2014/chart" uri="{C3380CC4-5D6E-409C-BE32-E72D297353CC}">
                <c16:uniqueId val="{00000003-44CA-4601-A5D9-B9224285C0FB}"/>
              </c:ext>
            </c:extLst>
          </c:dPt>
          <c:dPt>
            <c:idx val="7"/>
            <c:marker>
              <c:symbol val="circle"/>
              <c:size val="16"/>
              <c:spPr>
                <a:solidFill>
                  <a:schemeClr val="accent1"/>
                </a:solidFill>
                <a:ln w="41275">
                  <a:noFill/>
                </a:ln>
                <a:effectLst/>
              </c:spPr>
            </c:marker>
            <c:bubble3D val="0"/>
            <c:extLst>
              <c:ext xmlns:c16="http://schemas.microsoft.com/office/drawing/2014/chart" uri="{C3380CC4-5D6E-409C-BE32-E72D297353CC}">
                <c16:uniqueId val="{0000000A-8266-464A-AF46-703859C5D756}"/>
              </c:ext>
            </c:extLst>
          </c:dPt>
          <c:dPt>
            <c:idx val="8"/>
            <c:marker>
              <c:symbol val="circle"/>
              <c:size val="16"/>
              <c:spPr>
                <a:solidFill>
                  <a:schemeClr val="accent1"/>
                </a:solidFill>
                <a:ln w="41275">
                  <a:noFill/>
                </a:ln>
                <a:effectLst/>
              </c:spPr>
            </c:marker>
            <c:bubble3D val="0"/>
            <c:extLst>
              <c:ext xmlns:c16="http://schemas.microsoft.com/office/drawing/2014/chart" uri="{C3380CC4-5D6E-409C-BE32-E72D297353CC}">
                <c16:uniqueId val="{00000004-44CA-4601-A5D9-B9224285C0FB}"/>
              </c:ext>
            </c:extLst>
          </c:dPt>
          <c:dPt>
            <c:idx val="9"/>
            <c:marker>
              <c:symbol val="circle"/>
              <c:size val="16"/>
              <c:spPr>
                <a:solidFill>
                  <a:schemeClr val="accent1"/>
                </a:solidFill>
                <a:ln w="41275">
                  <a:noFill/>
                </a:ln>
                <a:effectLst/>
              </c:spPr>
            </c:marker>
            <c:bubble3D val="0"/>
            <c:extLst>
              <c:ext xmlns:c16="http://schemas.microsoft.com/office/drawing/2014/chart" uri="{C3380CC4-5D6E-409C-BE32-E72D297353CC}">
                <c16:uniqueId val="{00000001-3B2B-4FA1-8EB6-9F74B6A454A9}"/>
              </c:ext>
            </c:extLst>
          </c:dPt>
          <c:dPt>
            <c:idx val="10"/>
            <c:marker>
              <c:symbol val="circle"/>
              <c:size val="16"/>
              <c:spPr>
                <a:solidFill>
                  <a:schemeClr val="accent6">
                    <a:lumMod val="60000"/>
                    <a:lumOff val="40000"/>
                  </a:schemeClr>
                </a:solidFill>
                <a:ln w="41275">
                  <a:noFill/>
                </a:ln>
                <a:effectLst/>
              </c:spPr>
            </c:marker>
            <c:bubble3D val="0"/>
            <c:extLst>
              <c:ext xmlns:c16="http://schemas.microsoft.com/office/drawing/2014/chart" uri="{C3380CC4-5D6E-409C-BE32-E72D297353CC}">
                <c16:uniqueId val="{0000000C-11A4-43A0-88FA-8EC3318C811A}"/>
              </c:ext>
            </c:extLst>
          </c:dPt>
          <c:dPt>
            <c:idx val="11"/>
            <c:marker>
              <c:symbol val="circle"/>
              <c:size val="16"/>
              <c:spPr>
                <a:solidFill>
                  <a:srgbClr val="FFC000"/>
                </a:solidFill>
                <a:ln w="41275">
                  <a:noFill/>
                </a:ln>
                <a:effectLst/>
              </c:spPr>
            </c:marker>
            <c:bubble3D val="0"/>
            <c:extLst>
              <c:ext xmlns:c16="http://schemas.microsoft.com/office/drawing/2014/chart" uri="{C3380CC4-5D6E-409C-BE32-E72D297353CC}">
                <c16:uniqueId val="{0000000C-652E-438A-8D9E-8C9FAF3D365F}"/>
              </c:ext>
            </c:extLst>
          </c:dPt>
          <c:xVal>
            <c:numRef>
              <c:f>Sheet1!$A$2:$A$12</c:f>
              <c:numCache>
                <c:formatCode>0%</c:formatCode>
                <c:ptCount val="11"/>
                <c:pt idx="0">
                  <c:v>0.7</c:v>
                </c:pt>
                <c:pt idx="1">
                  <c:v>0.75</c:v>
                </c:pt>
                <c:pt idx="2">
                  <c:v>0.57999999999999996</c:v>
                </c:pt>
                <c:pt idx="3">
                  <c:v>0.61</c:v>
                </c:pt>
                <c:pt idx="4">
                  <c:v>0.61</c:v>
                </c:pt>
                <c:pt idx="5">
                  <c:v>0.51</c:v>
                </c:pt>
                <c:pt idx="6">
                  <c:v>0.55000000000000004</c:v>
                </c:pt>
                <c:pt idx="7">
                  <c:v>0.65</c:v>
                </c:pt>
                <c:pt idx="8">
                  <c:v>0.48</c:v>
                </c:pt>
                <c:pt idx="9">
                  <c:v>0.21</c:v>
                </c:pt>
                <c:pt idx="10">
                  <c:v>0.73</c:v>
                </c:pt>
              </c:numCache>
            </c:numRef>
          </c:xVal>
          <c:yVal>
            <c:numRef>
              <c:f>Sheet1!$B$2:$B$12</c:f>
              <c:numCache>
                <c:formatCode>0%</c:formatCode>
                <c:ptCount val="11"/>
                <c:pt idx="0">
                  <c:v>0.06</c:v>
                </c:pt>
                <c:pt idx="1">
                  <c:v>0.05</c:v>
                </c:pt>
                <c:pt idx="2">
                  <c:v>0.08</c:v>
                </c:pt>
                <c:pt idx="3">
                  <c:v>0.09</c:v>
                </c:pt>
                <c:pt idx="4">
                  <c:v>0.06</c:v>
                </c:pt>
                <c:pt idx="5">
                  <c:v>0.09</c:v>
                </c:pt>
                <c:pt idx="6">
                  <c:v>0.05</c:v>
                </c:pt>
                <c:pt idx="7">
                  <c:v>7.0000000000000007E-2</c:v>
                </c:pt>
                <c:pt idx="8">
                  <c:v>0.14000000000000001</c:v>
                </c:pt>
                <c:pt idx="9">
                  <c:v>0.44</c:v>
                </c:pt>
                <c:pt idx="10">
                  <c:v>0.05</c:v>
                </c:pt>
              </c:numCache>
            </c:numRef>
          </c:yVal>
          <c:smooth val="0"/>
          <c:extLst>
            <c:ext xmlns:c16="http://schemas.microsoft.com/office/drawing/2014/chart" uri="{C3380CC4-5D6E-409C-BE32-E72D297353CC}">
              <c16:uniqueId val="{00000008-44CA-4601-A5D9-B9224285C0FB}"/>
            </c:ext>
          </c:extLst>
        </c:ser>
        <c:dLbls>
          <c:showLegendKey val="0"/>
          <c:showVal val="0"/>
          <c:showCatName val="0"/>
          <c:showSerName val="0"/>
          <c:showPercent val="0"/>
          <c:showBubbleSize val="0"/>
        </c:dLbls>
        <c:axId val="511552304"/>
        <c:axId val="511551912"/>
      </c:scatterChart>
      <c:valAx>
        <c:axId val="511552304"/>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solidFill>
                    <a:latin typeface="+mn-lt"/>
                    <a:ea typeface="+mn-ea"/>
                    <a:cs typeface="+mn-cs"/>
                  </a:defRPr>
                </a:pPr>
                <a:r>
                  <a:rPr lang="en-US" sz="2400" b="1" i="0" kern="1200" baseline="0" dirty="0">
                    <a:solidFill>
                      <a:schemeClr val="tx1"/>
                    </a:solidFill>
                    <a:effectLst/>
                    <a:latin typeface="Century Gothic" panose="020B0502020202020204" pitchFamily="34" charset="0"/>
                  </a:rPr>
                  <a:t>% of  Avg Month over Month Activators</a:t>
                </a:r>
                <a:endParaRPr lang="en-US" sz="1600" b="1" dirty="0">
                  <a:solidFill>
                    <a:schemeClr val="tx1"/>
                  </a:solidFill>
                  <a:effectLst/>
                </a:endParaRPr>
              </a:p>
            </c:rich>
          </c:tx>
          <c:layout>
            <c:manualLayout>
              <c:xMode val="edge"/>
              <c:yMode val="edge"/>
              <c:x val="0.3457462430775165"/>
              <c:y val="0.9039267449578231"/>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1551912"/>
        <c:crossesAt val="7.0000000000000007E-2"/>
        <c:crossBetween val="midCat"/>
      </c:valAx>
      <c:valAx>
        <c:axId val="51155191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sz="2400" b="1" dirty="0">
                    <a:solidFill>
                      <a:schemeClr val="tx1"/>
                    </a:solidFill>
                  </a:rPr>
                  <a:t>% of Avg New Activators</a:t>
                </a:r>
                <a:r>
                  <a:rPr lang="en-US" sz="2400" b="1" baseline="0" dirty="0">
                    <a:solidFill>
                      <a:schemeClr val="tx1"/>
                    </a:solidFill>
                  </a:rPr>
                  <a:t> </a:t>
                </a:r>
                <a:endParaRPr lang="en-US" sz="1800" dirty="0">
                  <a:solidFill>
                    <a:schemeClr val="tx1"/>
                  </a:solidFill>
                </a:endParaRPr>
              </a:p>
            </c:rich>
          </c:tx>
          <c:layout>
            <c:manualLayout>
              <c:xMode val="edge"/>
              <c:yMode val="edge"/>
              <c:x val="2.0930733082209989E-2"/>
              <c:y val="0.1815019958946802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1552304"/>
        <c:crossesAt val="0.6100000000000001"/>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400" b="1" dirty="0"/>
              <a:t>Redeemers</a:t>
            </a:r>
            <a:r>
              <a:rPr lang="en-US" sz="2400" b="1" baseline="0" dirty="0"/>
              <a:t> by Month</a:t>
            </a:r>
            <a:endParaRPr lang="en-US" sz="2400" b="1"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491078712564038E-2"/>
          <c:y val="0.14881753027400704"/>
          <c:w val="0.89453983487972977"/>
          <c:h val="0.70468597856285087"/>
        </c:manualLayout>
      </c:layout>
      <c:barChart>
        <c:barDir val="col"/>
        <c:grouping val="stacked"/>
        <c:varyColors val="0"/>
        <c:ser>
          <c:idx val="0"/>
          <c:order val="0"/>
          <c:tx>
            <c:strRef>
              <c:f>Sheet1!$B$1</c:f>
              <c:strCache>
                <c:ptCount val="1"/>
                <c:pt idx="0">
                  <c:v>Total Redeemers</c:v>
                </c:pt>
              </c:strCache>
            </c:strRef>
          </c:tx>
          <c:spPr>
            <a:solidFill>
              <a:schemeClr val="accent1"/>
            </a:solidFill>
            <a:ln>
              <a:noFill/>
            </a:ln>
            <a:effectLst/>
          </c:spPr>
          <c:invertIfNegative val="0"/>
          <c:cat>
            <c:strRef>
              <c:f>Sheet1!$A$2:$A$13</c:f>
              <c:strCache>
                <c:ptCount val="12"/>
                <c:pt idx="0">
                  <c:v>P4 2022</c:v>
                </c:pt>
                <c:pt idx="1">
                  <c:v>P5 2022</c:v>
                </c:pt>
                <c:pt idx="2">
                  <c:v>P6 2022</c:v>
                </c:pt>
                <c:pt idx="3">
                  <c:v>P7 2022</c:v>
                </c:pt>
                <c:pt idx="4">
                  <c:v>P8 2022</c:v>
                </c:pt>
                <c:pt idx="5">
                  <c:v>P9 2022</c:v>
                </c:pt>
                <c:pt idx="6">
                  <c:v>P10 2022</c:v>
                </c:pt>
                <c:pt idx="7">
                  <c:v>P11 2022</c:v>
                </c:pt>
                <c:pt idx="8">
                  <c:v>P12 2022</c:v>
                </c:pt>
                <c:pt idx="9">
                  <c:v>P1 2023</c:v>
                </c:pt>
                <c:pt idx="10">
                  <c:v>P2 2023</c:v>
                </c:pt>
                <c:pt idx="11">
                  <c:v>P3 2023</c:v>
                </c:pt>
              </c:strCache>
            </c:strRef>
          </c:cat>
          <c:val>
            <c:numRef>
              <c:f>Sheet1!$B$2:$B$13</c:f>
              <c:numCache>
                <c:formatCode>_(* #,##0_);_(* \(#,##0\);_(* "-"??_);_(@_)</c:formatCode>
                <c:ptCount val="12"/>
                <c:pt idx="0">
                  <c:v>1363368</c:v>
                </c:pt>
                <c:pt idx="1">
                  <c:v>1843292</c:v>
                </c:pt>
                <c:pt idx="2">
                  <c:v>1295313</c:v>
                </c:pt>
                <c:pt idx="3">
                  <c:v>1459261</c:v>
                </c:pt>
                <c:pt idx="4">
                  <c:v>1880436</c:v>
                </c:pt>
                <c:pt idx="5">
                  <c:v>1469366</c:v>
                </c:pt>
                <c:pt idx="6">
                  <c:v>1762429</c:v>
                </c:pt>
                <c:pt idx="7">
                  <c:v>1956245</c:v>
                </c:pt>
                <c:pt idx="8">
                  <c:v>1575135</c:v>
                </c:pt>
                <c:pt idx="9">
                  <c:v>1728910</c:v>
                </c:pt>
                <c:pt idx="10">
                  <c:v>1858538</c:v>
                </c:pt>
                <c:pt idx="11">
                  <c:v>1651143</c:v>
                </c:pt>
              </c:numCache>
            </c:numRef>
          </c:val>
          <c:extLst>
            <c:ext xmlns:c16="http://schemas.microsoft.com/office/drawing/2014/chart" uri="{C3380CC4-5D6E-409C-BE32-E72D297353CC}">
              <c16:uniqueId val="{00000000-0D04-472C-8EA2-967C84C1E92D}"/>
            </c:ext>
          </c:extLst>
        </c:ser>
        <c:dLbls>
          <c:showLegendKey val="0"/>
          <c:showVal val="0"/>
          <c:showCatName val="0"/>
          <c:showSerName val="0"/>
          <c:showPercent val="0"/>
          <c:showBubbleSize val="0"/>
        </c:dLbls>
        <c:gapWidth val="150"/>
        <c:overlap val="100"/>
        <c:axId val="368513312"/>
        <c:axId val="187611536"/>
      </c:barChart>
      <c:catAx>
        <c:axId val="36851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7611536"/>
        <c:crosses val="autoZero"/>
        <c:auto val="1"/>
        <c:lblAlgn val="ctr"/>
        <c:lblOffset val="100"/>
        <c:noMultiLvlLbl val="0"/>
      </c:catAx>
      <c:valAx>
        <c:axId val="187611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Redeemers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68513312"/>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Base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Retailer</c:v>
                </c:pt>
                <c:pt idx="1">
                  <c:v>Quotient Network</c:v>
                </c:pt>
              </c:strCache>
            </c:strRef>
          </c:cat>
          <c:val>
            <c:numRef>
              <c:f>Sheet1!$B$2:$B$3</c:f>
              <c:numCache>
                <c:formatCode>0%</c:formatCode>
                <c:ptCount val="2"/>
                <c:pt idx="0">
                  <c:v>0.76131687242798352</c:v>
                </c:pt>
                <c:pt idx="1">
                  <c:v>0.91128237811184809</c:v>
                </c:pt>
              </c:numCache>
            </c:numRef>
          </c:val>
          <c:extLst>
            <c:ext xmlns:c16="http://schemas.microsoft.com/office/drawing/2014/chart" uri="{C3380CC4-5D6E-409C-BE32-E72D297353CC}">
              <c16:uniqueId val="{00000000-AEED-42F5-AEAC-5C3858883650}"/>
            </c:ext>
          </c:extLst>
        </c:ser>
        <c:ser>
          <c:idx val="1"/>
          <c:order val="1"/>
          <c:tx>
            <c:strRef>
              <c:f>Sheet1!$C$1</c:f>
              <c:strCache>
                <c:ptCount val="1"/>
                <c:pt idx="0">
                  <c:v>Targeted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Retailer</c:v>
                </c:pt>
                <c:pt idx="1">
                  <c:v>Quotient Network</c:v>
                </c:pt>
              </c:strCache>
            </c:strRef>
          </c:cat>
          <c:val>
            <c:numRef>
              <c:f>Sheet1!$C$2:$C$3</c:f>
              <c:numCache>
                <c:formatCode>0%</c:formatCode>
                <c:ptCount val="2"/>
                <c:pt idx="0">
                  <c:v>0.23868312757201646</c:v>
                </c:pt>
                <c:pt idx="1">
                  <c:v>8.8717621888151854E-2</c:v>
                </c:pt>
              </c:numCache>
            </c:numRef>
          </c:val>
          <c:extLst>
            <c:ext xmlns:c16="http://schemas.microsoft.com/office/drawing/2014/chart" uri="{C3380CC4-5D6E-409C-BE32-E72D297353CC}">
              <c16:uniqueId val="{00000001-AEED-42F5-AEAC-5C3858883650}"/>
            </c:ext>
          </c:extLst>
        </c:ser>
        <c:dLbls>
          <c:dLblPos val="ctr"/>
          <c:showLegendKey val="0"/>
          <c:showVal val="1"/>
          <c:showCatName val="0"/>
          <c:showSerName val="0"/>
          <c:showPercent val="0"/>
          <c:showBubbleSize val="0"/>
        </c:dLbls>
        <c:gapWidth val="150"/>
        <c:overlap val="100"/>
        <c:axId val="1463622511"/>
        <c:axId val="1463623343"/>
      </c:barChart>
      <c:catAx>
        <c:axId val="14636225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63623343"/>
        <c:crosses val="autoZero"/>
        <c:auto val="1"/>
        <c:lblAlgn val="ctr"/>
        <c:lblOffset val="100"/>
        <c:noMultiLvlLbl val="0"/>
      </c:catAx>
      <c:valAx>
        <c:axId val="1463623343"/>
        <c:scaling>
          <c:orientation val="minMax"/>
        </c:scaling>
        <c:delete val="1"/>
        <c:axPos val="l"/>
        <c:numFmt formatCode="0%" sourceLinked="1"/>
        <c:majorTickMark val="none"/>
        <c:minorTickMark val="none"/>
        <c:tickLblPos val="nextTo"/>
        <c:crossAx val="146362251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0.14435</cdr:x>
      <cdr:y>0.01508</cdr:y>
    </cdr:from>
    <cdr:to>
      <cdr:x>0.86532</cdr:x>
      <cdr:y>0.08507</cdr:y>
    </cdr:to>
    <cdr:sp macro="" textlink="">
      <cdr:nvSpPr>
        <cdr:cNvPr id="2" name="TextBox 1">
          <a:extLst xmlns:a="http://schemas.openxmlformats.org/drawingml/2006/main">
            <a:ext uri="{FF2B5EF4-FFF2-40B4-BE49-F238E27FC236}">
              <a16:creationId xmlns:a16="http://schemas.microsoft.com/office/drawing/2014/main" id="{8E94E4A3-57D4-495F-BF06-DC903B3050C8}"/>
            </a:ext>
          </a:extLst>
        </cdr:cNvPr>
        <cdr:cNvSpPr txBox="1"/>
      </cdr:nvSpPr>
      <cdr:spPr>
        <a:xfrm xmlns:a="http://schemas.openxmlformats.org/drawingml/2006/main">
          <a:off x="1687399" y="71412"/>
          <a:ext cx="8427563" cy="331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endParaRPr lang="en-US" sz="1800" dirty="0"/>
        </a:p>
      </cdr:txBody>
    </cdr:sp>
  </cdr:relSizeAnchor>
</c:userShapes>
</file>

<file path=ppt/drawings/drawing2.xml><?xml version="1.0" encoding="utf-8"?>
<c:userShapes xmlns:c="http://schemas.openxmlformats.org/drawingml/2006/chart">
  <cdr:relSizeAnchor xmlns:cdr="http://schemas.openxmlformats.org/drawingml/2006/chartDrawing">
    <cdr:from>
      <cdr:x>0.71578</cdr:x>
      <cdr:y>0.23772</cdr:y>
    </cdr:from>
    <cdr:to>
      <cdr:x>0.79318</cdr:x>
      <cdr:y>0.29207</cdr:y>
    </cdr:to>
    <cdr:sp macro="" textlink="">
      <cdr:nvSpPr>
        <cdr:cNvPr id="2" name="TextBox 1"/>
        <cdr:cNvSpPr txBox="1"/>
      </cdr:nvSpPr>
      <cdr:spPr>
        <a:xfrm xmlns:a="http://schemas.openxmlformats.org/drawingml/2006/main">
          <a:off x="11466618" y="1457574"/>
          <a:ext cx="1239926" cy="3332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dirty="0">
              <a:solidFill>
                <a:schemeClr val="accent6">
                  <a:lumMod val="60000"/>
                  <a:lumOff val="40000"/>
                </a:schemeClr>
              </a:solidFill>
            </a:rPr>
            <a:t>BJ’s Q1 ‘22</a:t>
          </a:r>
        </a:p>
      </cdr:txBody>
    </cdr:sp>
  </cdr:relSizeAnchor>
  <cdr:relSizeAnchor xmlns:cdr="http://schemas.openxmlformats.org/drawingml/2006/chartDrawing">
    <cdr:from>
      <cdr:x>0.83516</cdr:x>
      <cdr:y>0.24499</cdr:y>
    </cdr:from>
    <cdr:to>
      <cdr:x>0.92303</cdr:x>
      <cdr:y>0.30571</cdr:y>
    </cdr:to>
    <cdr:sp macro="" textlink="">
      <cdr:nvSpPr>
        <cdr:cNvPr id="3" name="TextBox 1">
          <a:extLst xmlns:a="http://schemas.openxmlformats.org/drawingml/2006/main">
            <a:ext uri="{FF2B5EF4-FFF2-40B4-BE49-F238E27FC236}">
              <a16:creationId xmlns:a16="http://schemas.microsoft.com/office/drawing/2014/main" id="{D2FBF70A-5B5F-4CE7-BE4C-523DA3AC9930}"/>
            </a:ext>
          </a:extLst>
        </cdr:cNvPr>
        <cdr:cNvSpPr txBox="1"/>
      </cdr:nvSpPr>
      <cdr:spPr>
        <a:xfrm xmlns:a="http://schemas.openxmlformats.org/drawingml/2006/main">
          <a:off x="13379096" y="1502154"/>
          <a:ext cx="1407653" cy="372297"/>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solidFill>
                <a:schemeClr val="accent6">
                  <a:lumMod val="75000"/>
                </a:schemeClr>
              </a:solidFill>
            </a:rPr>
            <a:t>BJ’s Q1 ’23</a:t>
          </a:r>
        </a:p>
      </cdr:txBody>
    </cdr:sp>
  </cdr:relSizeAnchor>
  <cdr:relSizeAnchor xmlns:cdr="http://schemas.openxmlformats.org/drawingml/2006/chartDrawing">
    <cdr:from>
      <cdr:x>0.77948</cdr:x>
      <cdr:y>0.20991</cdr:y>
    </cdr:from>
    <cdr:to>
      <cdr:x>0.83975</cdr:x>
      <cdr:y>0.23092</cdr:y>
    </cdr:to>
    <cdr:cxnSp macro="">
      <cdr:nvCxnSpPr>
        <cdr:cNvPr id="4" name="Straight Arrow Connector 3">
          <a:extLst xmlns:a="http://schemas.openxmlformats.org/drawingml/2006/main">
            <a:ext uri="{FF2B5EF4-FFF2-40B4-BE49-F238E27FC236}">
              <a16:creationId xmlns:a16="http://schemas.microsoft.com/office/drawing/2014/main" id="{93C4CA33-2BAA-4D89-925A-BD7E3B5EA87F}"/>
            </a:ext>
          </a:extLst>
        </cdr:cNvPr>
        <cdr:cNvCxnSpPr/>
      </cdr:nvCxnSpPr>
      <cdr:spPr>
        <a:xfrm xmlns:a="http://schemas.openxmlformats.org/drawingml/2006/main" flipV="1">
          <a:off x="12487092" y="1287052"/>
          <a:ext cx="965509" cy="128790"/>
        </a:xfrm>
        <a:prstGeom xmlns:a="http://schemas.openxmlformats.org/drawingml/2006/main" prst="straightConnector1">
          <a:avLst/>
        </a:prstGeom>
        <a:ln xmlns:a="http://schemas.openxmlformats.org/drawingml/2006/main">
          <a:solidFill>
            <a:schemeClr val="tx2"/>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0.71718</cdr:x>
      <cdr:y>0.3714</cdr:y>
    </cdr:from>
    <cdr:to>
      <cdr:x>0.83151</cdr:x>
      <cdr:y>0.43207</cdr:y>
    </cdr:to>
    <cdr:sp macro="" textlink="">
      <cdr:nvSpPr>
        <cdr:cNvPr id="2" name="TextBox 1">
          <a:extLst xmlns:a="http://schemas.openxmlformats.org/drawingml/2006/main">
            <a:ext uri="{FF2B5EF4-FFF2-40B4-BE49-F238E27FC236}">
              <a16:creationId xmlns:a16="http://schemas.microsoft.com/office/drawing/2014/main" id="{BB9716A5-1756-4610-8BBB-3D47D9E11AEE}"/>
            </a:ext>
          </a:extLst>
        </cdr:cNvPr>
        <cdr:cNvSpPr txBox="1"/>
      </cdr:nvSpPr>
      <cdr:spPr>
        <a:xfrm xmlns:a="http://schemas.openxmlformats.org/drawingml/2006/main">
          <a:off x="11489087" y="2295654"/>
          <a:ext cx="1831534" cy="375005"/>
        </a:xfrm>
        <a:prstGeom xmlns:a="http://schemas.openxmlformats.org/drawingml/2006/main" prst="rect">
          <a:avLst/>
        </a:prstGeom>
      </cdr:spPr>
      <cdr:txBody>
        <a:bodyPr xmlns:a="http://schemas.openxmlformats.org/drawingml/2006/main" wrap="square" rtlCol="0"/>
        <a:lstStyle xmlns:a="http://schemas.openxmlformats.org/drawingml/2006/main">
          <a:defPPr marL="0" marR="0" indent="0" algn="l" defTabSz="650332" rtl="0" fontAlgn="auto" latinLnBrk="1" hangingPunct="0">
            <a:lnSpc>
              <a:spcPct val="100000"/>
            </a:lnSpc>
            <a:spcBef>
              <a:spcPts val="0"/>
            </a:spcBef>
            <a:spcAft>
              <a:spcPts val="0"/>
            </a:spcAft>
            <a:buClrTx/>
            <a:buSzTx/>
            <a:buFontTx/>
            <a:buNone/>
            <a:tabLst/>
            <a:defRPr kumimoji="0" sz="1280" b="0" i="0" u="none" strike="noStrike" cap="none" spc="0" normalizeH="0" baseline="0">
              <a:ln>
                <a:noFill/>
              </a:ln>
              <a:solidFill>
                <a:srgbClr val="000000"/>
              </a:solidFill>
              <a:effectLst/>
              <a:uFillTx/>
            </a:defRPr>
          </a:defPPr>
          <a:lvl1pPr marL="0" marR="0" indent="0"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1pPr>
          <a:lvl2pPr marL="0" marR="0" indent="162583"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2pPr>
          <a:lvl3pPr marL="0" marR="0" indent="325165"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3pPr>
          <a:lvl4pPr marL="0" marR="0" indent="487749"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4pPr>
          <a:lvl5pPr marL="0" marR="0" indent="650332"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5pPr>
          <a:lvl6pPr marL="0" marR="0" indent="812914"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6pPr>
          <a:lvl7pPr marL="0" marR="0" indent="975497"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7pPr>
          <a:lvl8pPr marL="0" marR="0" indent="1138079"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8pPr>
          <a:lvl9pPr marL="0" marR="0" indent="1300662"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9pPr>
        </a:lstStyle>
        <a:p xmlns:a="http://schemas.openxmlformats.org/drawingml/2006/main">
          <a:r>
            <a:rPr lang="en-US" sz="1600" b="1" dirty="0">
              <a:solidFill>
                <a:schemeClr val="accent6">
                  <a:lumMod val="60000"/>
                  <a:lumOff val="40000"/>
                </a:schemeClr>
              </a:solidFill>
            </a:rPr>
            <a:t>BJ’s Q1’22</a:t>
          </a:r>
        </a:p>
        <a:p xmlns:a="http://schemas.openxmlformats.org/drawingml/2006/main">
          <a:endParaRPr lang="en-US" sz="1600" b="1" dirty="0">
            <a:solidFill>
              <a:schemeClr val="accent3">
                <a:lumMod val="75000"/>
              </a:schemeClr>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0.14435</cdr:x>
      <cdr:y>0.01508</cdr:y>
    </cdr:from>
    <cdr:to>
      <cdr:x>0.86532</cdr:x>
      <cdr:y>0.08507</cdr:y>
    </cdr:to>
    <cdr:sp macro="" textlink="">
      <cdr:nvSpPr>
        <cdr:cNvPr id="2" name="TextBox 1">
          <a:extLst xmlns:a="http://schemas.openxmlformats.org/drawingml/2006/main">
            <a:ext uri="{FF2B5EF4-FFF2-40B4-BE49-F238E27FC236}">
              <a16:creationId xmlns:a16="http://schemas.microsoft.com/office/drawing/2014/main" id="{8E94E4A3-57D4-495F-BF06-DC903B3050C8}"/>
            </a:ext>
          </a:extLst>
        </cdr:cNvPr>
        <cdr:cNvSpPr txBox="1"/>
      </cdr:nvSpPr>
      <cdr:spPr>
        <a:xfrm xmlns:a="http://schemas.openxmlformats.org/drawingml/2006/main">
          <a:off x="1687399" y="71412"/>
          <a:ext cx="8427563" cy="331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endParaRPr lang="en-US" sz="18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1DC0A0-BFDB-DA4F-AD53-C7E238FE17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2ECD3C-BF63-C74B-A503-36E25C5EF0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252C2-6A18-C246-9B5D-19A76797CD69}" type="datetimeFigureOut">
              <a:rPr lang="en-US" smtClean="0"/>
              <a:t>7/22/23</a:t>
            </a:fld>
            <a:endParaRPr lang="en-US"/>
          </a:p>
        </p:txBody>
      </p:sp>
      <p:sp>
        <p:nvSpPr>
          <p:cNvPr id="4" name="Footer Placeholder 3">
            <a:extLst>
              <a:ext uri="{FF2B5EF4-FFF2-40B4-BE49-F238E27FC236}">
                <a16:creationId xmlns:a16="http://schemas.microsoft.com/office/drawing/2014/main" id="{2A2BABDF-902D-3944-A005-D78E1E1691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AE182A-05BD-4E44-ADBD-1B47D686E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838AAF-0DEE-AE42-A190-90662C22832C}" type="slidenum">
              <a:rPr lang="en-US" smtClean="0"/>
              <a:t>‹#›</a:t>
            </a:fld>
            <a:endParaRPr lang="en-US"/>
          </a:p>
        </p:txBody>
      </p:sp>
    </p:spTree>
    <p:extLst>
      <p:ext uri="{BB962C8B-B14F-4D97-AF65-F5344CB8AC3E}">
        <p14:creationId xmlns:p14="http://schemas.microsoft.com/office/powerpoint/2010/main" val="3101517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B2FF1-E566-A54D-B825-DEAC9C072251}" type="datetimeFigureOut">
              <a:rPr lang="en-US" smtClean="0"/>
              <a:t>7/22/23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568E9-2046-B042-B8D7-8C93C7FCB47B}" type="slidenum">
              <a:rPr lang="en-US" smtClean="0"/>
              <a:t>‹#›</a:t>
            </a:fld>
            <a:endParaRPr lang="en-US"/>
          </a:p>
        </p:txBody>
      </p:sp>
    </p:spTree>
    <p:extLst>
      <p:ext uri="{BB962C8B-B14F-4D97-AF65-F5344CB8AC3E}">
        <p14:creationId xmlns:p14="http://schemas.microsoft.com/office/powerpoint/2010/main" val="168878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Check the title </a:t>
            </a:r>
          </a:p>
          <a:p>
            <a:pPr marL="228600" indent="-228600">
              <a:buAutoNum type="arabicParenR"/>
            </a:pPr>
            <a:r>
              <a:rPr lang="en-US" dirty="0"/>
              <a:t>Check footnote source &amp; timeframe. Enter appropriate date source</a:t>
            </a:r>
          </a:p>
          <a:p>
            <a:pPr marL="228600" indent="-228600">
              <a:buAutoNum type="arabicParenR"/>
            </a:pPr>
            <a:r>
              <a:rPr lang="en-IN" dirty="0"/>
              <a:t>Add appropriate retailer logo</a:t>
            </a:r>
            <a:endParaRPr lang="en-US" dirty="0"/>
          </a:p>
          <a:p>
            <a:pPr marL="228600" indent="-228600">
              <a:buAutoNum type="arabicParenR"/>
            </a:pPr>
            <a:r>
              <a:rPr lang="en-US" dirty="0"/>
              <a:t>Check alignment for ACTIVITY, USERS, &amp; ENGAGMENT</a:t>
            </a:r>
          </a:p>
          <a:p>
            <a:pPr marL="228600" indent="-228600">
              <a:buAutoNum type="arabicParenR"/>
            </a:pPr>
            <a:r>
              <a:rPr lang="en-US" dirty="0"/>
              <a:t>Let’s tighten up decimal places to be to the 0.X so for example, 43M = 43.1M; _9.68 = -9.7  Applies to all numbers in this chart</a:t>
            </a:r>
          </a:p>
          <a:p>
            <a:pPr marL="228600" indent="-228600">
              <a:buAutoNum type="arabicParenR"/>
            </a:pPr>
            <a:r>
              <a:rPr lang="en-US" dirty="0"/>
              <a:t>Check data points at bottom to match same formatting</a:t>
            </a:r>
          </a:p>
          <a:p>
            <a:pPr marL="228600" indent="-228600">
              <a:buAutoNum type="arabicParenR"/>
            </a:pPr>
            <a:r>
              <a:rPr lang="en-US" dirty="0"/>
              <a:t>Check data formatting to match with all other slides</a:t>
            </a:r>
          </a:p>
        </p:txBody>
      </p:sp>
      <p:sp>
        <p:nvSpPr>
          <p:cNvPr id="4" name="Slide Number Placeholder 3"/>
          <p:cNvSpPr>
            <a:spLocks noGrp="1"/>
          </p:cNvSpPr>
          <p:nvPr>
            <p:ph type="sldNum" sz="quarter" idx="5"/>
          </p:nvPr>
        </p:nvSpPr>
        <p:spPr/>
        <p:txBody>
          <a:bodyPr/>
          <a:lstStyle/>
          <a:p>
            <a:fld id="{98D568E9-2046-B042-B8D7-8C93C7FCB47B}" type="slidenum">
              <a:rPr lang="en-US" smtClean="0"/>
              <a:t>5</a:t>
            </a:fld>
            <a:endParaRPr lang="en-US"/>
          </a:p>
        </p:txBody>
      </p:sp>
    </p:spTree>
    <p:extLst>
      <p:ext uri="{BB962C8B-B14F-4D97-AF65-F5344CB8AC3E}">
        <p14:creationId xmlns:p14="http://schemas.microsoft.com/office/powerpoint/2010/main" val="414097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Check the title </a:t>
            </a:r>
            <a:endParaRPr lang="en-US" dirty="0">
              <a:cs typeface="Calibri" panose="020F0502020204030204"/>
            </a:endParaRPr>
          </a:p>
          <a:p>
            <a:pPr marL="228600" indent="-228600">
              <a:buAutoNum type="arabicParenR"/>
            </a:pPr>
            <a:r>
              <a:rPr lang="en-US" dirty="0"/>
              <a:t>Check footnote source &amp; timeframe. Enter appropriate date source</a:t>
            </a:r>
          </a:p>
          <a:p>
            <a:pPr marL="228600" indent="-228600">
              <a:buAutoNum type="arabicParenR"/>
            </a:pPr>
            <a:r>
              <a:rPr lang="en-IN" dirty="0"/>
              <a:t>Add appropriate retailer logo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Check data formatting to match with all other slides</a:t>
            </a:r>
            <a:endParaRPr lang="en-US" dirty="0">
              <a:cs typeface="Calibri"/>
            </a:endParaRPr>
          </a:p>
          <a:p>
            <a:pPr marL="228600" indent="-228600">
              <a:buAutoNum type="arabicParenR"/>
              <a:defRPr/>
            </a:pPr>
            <a:r>
              <a:rPr lang="en-US" dirty="0"/>
              <a:t>Index color formatting: </a:t>
            </a:r>
            <a:r>
              <a:rPr lang="en-US" b="1" dirty="0"/>
              <a:t>Green 106+, Blue 95 – 105, Red 94 and below</a:t>
            </a:r>
            <a:endParaRPr lang="en-US" dirty="0">
              <a:cs typeface="Calibri" panose="020F0502020204030204"/>
            </a:endParaRPr>
          </a:p>
          <a:p>
            <a:pPr marL="228600" indent="-228600">
              <a:buAutoNum type="arabicParenR"/>
              <a:defRPr/>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98D568E9-2046-B042-B8D7-8C93C7FCB47B}" type="slidenum">
              <a:rPr lang="en-US" smtClean="0"/>
              <a:t>8</a:t>
            </a:fld>
            <a:endParaRPr lang="en-US"/>
          </a:p>
        </p:txBody>
      </p:sp>
    </p:spTree>
    <p:extLst>
      <p:ext uri="{BB962C8B-B14F-4D97-AF65-F5344CB8AC3E}">
        <p14:creationId xmlns:p14="http://schemas.microsoft.com/office/powerpoint/2010/main" val="332838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Check the title </a:t>
            </a:r>
          </a:p>
          <a:p>
            <a:pPr marL="228600" indent="-228600">
              <a:buAutoNum type="arabicParenR"/>
            </a:pPr>
            <a:r>
              <a:rPr lang="en-US" dirty="0"/>
              <a:t>Check footnote source &amp; timeframe. Enter appropriate date source</a:t>
            </a:r>
          </a:p>
          <a:p>
            <a:pPr marL="228600" indent="-228600">
              <a:buAutoNum type="arabicParenR"/>
            </a:pPr>
            <a:r>
              <a:rPr lang="en-IN" dirty="0"/>
              <a:t>Add appropriate retailer logo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Check data formatting to match with all other slides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Replace </a:t>
            </a:r>
            <a:r>
              <a:rPr lang="en-US" dirty="0" err="1"/>
              <a:t>retailername</a:t>
            </a:r>
            <a:r>
              <a:rPr lang="en-US" dirty="0"/>
              <a:t> shoppers after Metrics with appropriate retailer</a:t>
            </a:r>
          </a:p>
          <a:p>
            <a:pPr marL="228600" indent="-228600">
              <a:buAutoNum type="arabicParenR"/>
            </a:pPr>
            <a:r>
              <a:rPr lang="en-US" dirty="0"/>
              <a:t>Index color formatting: </a:t>
            </a:r>
            <a:r>
              <a:rPr lang="en-US" b="1" dirty="0"/>
              <a:t>Green 106+, Blue 95 – 105, Red 94 and below</a:t>
            </a:r>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98D568E9-2046-B042-B8D7-8C93C7FCB47B}" type="slidenum">
              <a:rPr lang="en-US" smtClean="0"/>
              <a:t>14</a:t>
            </a:fld>
            <a:endParaRPr lang="en-US"/>
          </a:p>
        </p:txBody>
      </p:sp>
    </p:spTree>
    <p:extLst>
      <p:ext uri="{BB962C8B-B14F-4D97-AF65-F5344CB8AC3E}">
        <p14:creationId xmlns:p14="http://schemas.microsoft.com/office/powerpoint/2010/main" val="2060176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D568E9-2046-B042-B8D7-8C93C7FCB47B}" type="slidenum">
              <a:rPr lang="en-US" smtClean="0"/>
              <a:t>22</a:t>
            </a:fld>
            <a:endParaRPr lang="en-US"/>
          </a:p>
        </p:txBody>
      </p:sp>
    </p:spTree>
    <p:extLst>
      <p:ext uri="{BB962C8B-B14F-4D97-AF65-F5344CB8AC3E}">
        <p14:creationId xmlns:p14="http://schemas.microsoft.com/office/powerpoint/2010/main" val="171163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Replace Months by Period </a:t>
            </a:r>
          </a:p>
          <a:p>
            <a:pPr marL="228600" indent="-228600">
              <a:buAutoNum type="arabicPeriod"/>
            </a:pPr>
            <a:r>
              <a:rPr lang="en-US" dirty="0"/>
              <a:t>Please use consistent slide layout through out blue header</a:t>
            </a:r>
            <a:endParaRPr lang="en-IN" dirty="0"/>
          </a:p>
          <a:p>
            <a:pPr marL="228600" indent="-228600">
              <a:buAutoNum type="arabicPeriod"/>
            </a:pPr>
            <a:r>
              <a:rPr lang="en-IN" dirty="0"/>
              <a:t>Format the axis appropriately so that all the bars come under the chart title</a:t>
            </a:r>
          </a:p>
          <a:p>
            <a:pPr marL="228600" indent="-228600">
              <a:buAutoNum type="arabicPeriod"/>
            </a:pPr>
            <a:r>
              <a:rPr lang="en-IN" dirty="0"/>
              <a:t>In the percentage Change we are changing with respect to the previous period</a:t>
            </a:r>
          </a:p>
          <a:p>
            <a:endParaRPr lang="en-IN" dirty="0"/>
          </a:p>
        </p:txBody>
      </p:sp>
      <p:sp>
        <p:nvSpPr>
          <p:cNvPr id="4" name="Slide Number Placeholder 3"/>
          <p:cNvSpPr>
            <a:spLocks noGrp="1"/>
          </p:cNvSpPr>
          <p:nvPr>
            <p:ph type="sldNum" sz="quarter" idx="5"/>
          </p:nvPr>
        </p:nvSpPr>
        <p:spPr/>
        <p:txBody>
          <a:bodyPr/>
          <a:lstStyle/>
          <a:p>
            <a:fld id="{98D568E9-2046-B042-B8D7-8C93C7FCB47B}" type="slidenum">
              <a:rPr lang="en-US" smtClean="0"/>
              <a:t>23</a:t>
            </a:fld>
            <a:endParaRPr lang="en-US"/>
          </a:p>
        </p:txBody>
      </p:sp>
    </p:spTree>
    <p:extLst>
      <p:ext uri="{BB962C8B-B14F-4D97-AF65-F5344CB8AC3E}">
        <p14:creationId xmlns:p14="http://schemas.microsoft.com/office/powerpoint/2010/main" val="2343932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Please use consistent slide layout through out blue header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000000"/>
                </a:solidFill>
                <a:effectLst/>
                <a:latin typeface="Arial" panose="020B0604020202020204" pitchFamily="34" charset="0"/>
              </a:rPr>
              <a:t>Make sure remove all the "data display attributes" from report objects when running this MSTR report.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000000"/>
                </a:solidFill>
                <a:effectLst/>
                <a:latin typeface="Arial" panose="020B0604020202020204" pitchFamily="34" charset="0"/>
              </a:rPr>
              <a:t>Mention “All Other RIQ Retailers” in the title as we are not including Rite Aid in the comparison.</a:t>
            </a:r>
            <a:endParaRPr lang="en-US" dirty="0"/>
          </a:p>
          <a:p>
            <a:endParaRPr lang="en-IN" dirty="0"/>
          </a:p>
        </p:txBody>
      </p:sp>
      <p:sp>
        <p:nvSpPr>
          <p:cNvPr id="4" name="Slide Number Placeholder 3"/>
          <p:cNvSpPr>
            <a:spLocks noGrp="1"/>
          </p:cNvSpPr>
          <p:nvPr>
            <p:ph type="sldNum" sz="quarter" idx="5"/>
          </p:nvPr>
        </p:nvSpPr>
        <p:spPr/>
        <p:txBody>
          <a:bodyPr/>
          <a:lstStyle/>
          <a:p>
            <a:fld id="{98D568E9-2046-B042-B8D7-8C93C7FCB47B}" type="slidenum">
              <a:rPr lang="en-US" smtClean="0"/>
              <a:t>24</a:t>
            </a:fld>
            <a:endParaRPr lang="en-US"/>
          </a:p>
        </p:txBody>
      </p:sp>
    </p:spTree>
    <p:extLst>
      <p:ext uri="{BB962C8B-B14F-4D97-AF65-F5344CB8AC3E}">
        <p14:creationId xmlns:p14="http://schemas.microsoft.com/office/powerpoint/2010/main" val="2435543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s://quotienttechnology.box.com/s/4k37eu33qqccfy6z6tww627ob37y48ee" TargetMode="External"/><Relationship Id="rId13" Type="http://schemas.openxmlformats.org/officeDocument/2006/relationships/hyperlink" Target="https://quotienttechnology.box.com/s/ip3v13fy3fln60kv1w6hzap7sc5knsnk" TargetMode="External"/><Relationship Id="rId3" Type="http://schemas.openxmlformats.org/officeDocument/2006/relationships/hyperlink" Target="https://quotienttechnology.box.com/s/nuu0ejuk3flh1uimco0wtu4k530uxwup" TargetMode="External"/><Relationship Id="rId7" Type="http://schemas.openxmlformats.org/officeDocument/2006/relationships/hyperlink" Target="https://quotienttechnology.box.com/s/ubwt1y0tnmcordsltexz6nvy4okyfi0o" TargetMode="External"/><Relationship Id="rId12" Type="http://schemas.openxmlformats.org/officeDocument/2006/relationships/hyperlink" Target="https://quotienttechnology.box.com/s/lqhj53sk2dz26zd2ctlkijezs1wm8eoe" TargetMode="External"/><Relationship Id="rId2" Type="http://schemas.openxmlformats.org/officeDocument/2006/relationships/hyperlink" Target="https://quotienttechnology.box.com/s/vmscni2rxiz5svpi3okwk1ntl21pmtiy" TargetMode="External"/><Relationship Id="rId1" Type="http://schemas.openxmlformats.org/officeDocument/2006/relationships/slideMaster" Target="../slideMasters/slideMaster1.xml"/><Relationship Id="rId6" Type="http://schemas.openxmlformats.org/officeDocument/2006/relationships/hyperlink" Target="https://quotienttechnology.box.com/s/mxk3ot2y75csploicp3dtgsjq0ujm49l" TargetMode="External"/><Relationship Id="rId11" Type="http://schemas.openxmlformats.org/officeDocument/2006/relationships/hyperlink" Target="https://quotienttechnology.box.com/s/tnnjor2khibg7g9gge9e0tl8uvqbf1e1" TargetMode="External"/><Relationship Id="rId5" Type="http://schemas.openxmlformats.org/officeDocument/2006/relationships/hyperlink" Target="https://quotienttechnology.box.com/s/gl0stpt7moqpwzevxggaut6s5zp1y3j2" TargetMode="External"/><Relationship Id="rId15" Type="http://schemas.openxmlformats.org/officeDocument/2006/relationships/hyperlink" Target="https://quotienttechnology.box.com/s/t23m051sfgbtltqkduqzec8isztfn2gl" TargetMode="External"/><Relationship Id="rId10" Type="http://schemas.openxmlformats.org/officeDocument/2006/relationships/hyperlink" Target="https://quotienttechnology.box.com/s/nk270dqsc15qprpa58l7rt83kbq47gpc" TargetMode="External"/><Relationship Id="rId4" Type="http://schemas.openxmlformats.org/officeDocument/2006/relationships/hyperlink" Target="https://quotienttechnology.box.com/s/g3l1x8g0ylucw2e7qsn71c89yk9qsqc8" TargetMode="External"/><Relationship Id="rId9" Type="http://schemas.openxmlformats.org/officeDocument/2006/relationships/hyperlink" Target="https://quotienttechnology.box.com/s/qwwhh3k740kxfmctoxozpcxw6zxzlr9o" TargetMode="External"/><Relationship Id="rId14" Type="http://schemas.openxmlformats.org/officeDocument/2006/relationships/hyperlink" Target="https://quotienttechnology.box.com/s/0bptbfli45o1mmibsqis7l98iwrijny3" TargetMode="Externa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Cov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DE4E18E-9255-6449-92F9-CAD48DEC8F3E}"/>
              </a:ext>
            </a:extLst>
          </p:cNvPr>
          <p:cNvSpPr>
            <a:spLocks noGrp="1"/>
          </p:cNvSpPr>
          <p:nvPr>
            <p:ph type="pic" sz="quarter" idx="17"/>
          </p:nvPr>
        </p:nvSpPr>
        <p:spPr>
          <a:xfrm>
            <a:off x="0" y="0"/>
            <a:ext cx="17346613" cy="9756648"/>
          </a:xfrm>
          <a:solidFill>
            <a:schemeClr val="tx2"/>
          </a:solidFill>
        </p:spPr>
        <p:txBody>
          <a:bodyPr/>
          <a:lstStyle>
            <a:lvl1pPr>
              <a:defRPr>
                <a:noFill/>
              </a:defRPr>
            </a:lvl1pPr>
          </a:lstStyle>
          <a:p>
            <a:endParaRPr lang="en-US" dirty="0"/>
          </a:p>
        </p:txBody>
      </p:sp>
      <p:pic>
        <p:nvPicPr>
          <p:cNvPr id="3" name="Picture 2" descr="Graph">
            <a:extLst>
              <a:ext uri="{FF2B5EF4-FFF2-40B4-BE49-F238E27FC236}">
                <a16:creationId xmlns:a16="http://schemas.microsoft.com/office/drawing/2014/main" id="{A0A517D3-777F-44FE-90BB-45CD07BF9C5C}"/>
              </a:ext>
            </a:extLst>
          </p:cNvPr>
          <p:cNvPicPr>
            <a:picLocks noChangeAspect="1"/>
          </p:cNvPicPr>
          <p:nvPr userDrawn="1"/>
        </p:nvPicPr>
        <p:blipFill>
          <a:blip r:embed="rId2"/>
          <a:stretch>
            <a:fillRect/>
          </a:stretch>
        </p:blipFill>
        <p:spPr>
          <a:xfrm>
            <a:off x="-1" y="0"/>
            <a:ext cx="17346613" cy="9756775"/>
          </a:xfrm>
          <a:prstGeom prst="rect">
            <a:avLst/>
          </a:prstGeom>
        </p:spPr>
      </p:pic>
      <p:sp>
        <p:nvSpPr>
          <p:cNvPr id="25" name="Text Placeholder 2">
            <a:extLst>
              <a:ext uri="{FF2B5EF4-FFF2-40B4-BE49-F238E27FC236}">
                <a16:creationId xmlns:a16="http://schemas.microsoft.com/office/drawing/2014/main" id="{3C652710-D6DE-4E4D-AD47-7696B508D8D9}"/>
              </a:ext>
            </a:extLst>
          </p:cNvPr>
          <p:cNvSpPr>
            <a:spLocks noGrp="1"/>
          </p:cNvSpPr>
          <p:nvPr>
            <p:ph type="body" sz="quarter" idx="16"/>
          </p:nvPr>
        </p:nvSpPr>
        <p:spPr>
          <a:xfrm>
            <a:off x="1045671" y="5062130"/>
            <a:ext cx="15255270" cy="1055780"/>
          </a:xfrm>
        </p:spPr>
        <p:txBody>
          <a:bodyPr anchor="b" anchorCtr="1">
            <a:normAutofit/>
          </a:bodyPr>
          <a:lstStyle>
            <a:lvl1pPr marL="0" indent="0" algn="ctr">
              <a:buNone/>
              <a:defRPr sz="6000" b="0" spc="200" baseline="0">
                <a:solidFill>
                  <a:schemeClr val="bg1"/>
                </a:solidFill>
                <a:latin typeface="Century Gothic" panose="020B0502020202020204" pitchFamily="34" charset="0"/>
              </a:defRPr>
            </a:lvl1pPr>
          </a:lstStyle>
          <a:p>
            <a:endParaRPr lang="en-US" dirty="0"/>
          </a:p>
        </p:txBody>
      </p:sp>
      <p:sp>
        <p:nvSpPr>
          <p:cNvPr id="5" name="HERE IS A SUBTITLE FOR THE SLIDE">
            <a:extLst>
              <a:ext uri="{FF2B5EF4-FFF2-40B4-BE49-F238E27FC236}">
                <a16:creationId xmlns:a16="http://schemas.microsoft.com/office/drawing/2014/main" id="{44A3F04F-FC52-8A4B-AEB0-C94A17F3CA9F}"/>
              </a:ext>
            </a:extLst>
          </p:cNvPr>
          <p:cNvSpPr>
            <a:spLocks noGrp="1"/>
          </p:cNvSpPr>
          <p:nvPr>
            <p:ph type="body" sz="quarter" idx="13"/>
          </p:nvPr>
        </p:nvSpPr>
        <p:spPr>
          <a:xfrm>
            <a:off x="1045671" y="4497563"/>
            <a:ext cx="15255270" cy="564567"/>
          </a:xfrm>
          <a:prstGeom prst="rect">
            <a:avLst/>
          </a:prstGeom>
        </p:spPr>
        <p:txBody>
          <a:bodyPr lIns="0" tIns="0" rIns="0" bIns="0" anchor="ctr" anchorCtr="0">
            <a:noAutofit/>
          </a:bodyPr>
          <a:lstStyle>
            <a:lvl1pPr marL="0" indent="0" algn="ctr">
              <a:lnSpc>
                <a:spcPct val="120000"/>
              </a:lnSpc>
              <a:spcBef>
                <a:spcPts val="711"/>
              </a:spcBef>
              <a:buSzTx/>
              <a:buNone/>
              <a:defRPr sz="25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pic>
        <p:nvPicPr>
          <p:cNvPr id="6" name="Picture 5">
            <a:extLst>
              <a:ext uri="{FF2B5EF4-FFF2-40B4-BE49-F238E27FC236}">
                <a16:creationId xmlns:a16="http://schemas.microsoft.com/office/drawing/2014/main" id="{BB0E39D8-8A4E-D54F-BBA7-EEA9651A8F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22513"/>
          <a:stretch/>
        </p:blipFill>
        <p:spPr>
          <a:xfrm>
            <a:off x="7108873" y="3540323"/>
            <a:ext cx="3128866" cy="559197"/>
          </a:xfrm>
          <a:prstGeom prst="rect">
            <a:avLst/>
          </a:prstGeom>
        </p:spPr>
      </p:pic>
    </p:spTree>
    <p:extLst>
      <p:ext uri="{BB962C8B-B14F-4D97-AF65-F5344CB8AC3E}">
        <p14:creationId xmlns:p14="http://schemas.microsoft.com/office/powerpoint/2010/main" val="3370002620"/>
      </p:ext>
    </p:extLst>
  </p:cSld>
  <p:clrMapOvr>
    <a:overrideClrMapping bg1="lt1" tx1="dk1" bg2="lt2" tx2="dk2" accent1="accent1" accent2="accent2" accent3="accent3" accent4="accent4" accent5="accent5" accent6="accent6" hlink="hlink" folHlink="folHlink"/>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25E373-F541-B147-97D8-B61C0B1DF589}"/>
              </a:ext>
            </a:extLst>
          </p:cNvPr>
          <p:cNvSpPr/>
          <p:nvPr/>
        </p:nvSpPr>
        <p:spPr>
          <a:xfrm>
            <a:off x="-23041" y="-49188"/>
            <a:ext cx="7389845" cy="9006840"/>
          </a:xfrm>
          <a:custGeom>
            <a:avLst/>
            <a:gdLst>
              <a:gd name="connsiteX0" fmla="*/ 0 w 6643396"/>
              <a:gd name="connsiteY0" fmla="*/ 0 h 9082845"/>
              <a:gd name="connsiteX1" fmla="*/ 6643396 w 6643396"/>
              <a:gd name="connsiteY1" fmla="*/ 0 h 9082845"/>
              <a:gd name="connsiteX2" fmla="*/ 6643396 w 6643396"/>
              <a:gd name="connsiteY2" fmla="*/ 9082845 h 9082845"/>
              <a:gd name="connsiteX3" fmla="*/ 0 w 6643396"/>
              <a:gd name="connsiteY3" fmla="*/ 9082845 h 9082845"/>
              <a:gd name="connsiteX4" fmla="*/ 0 w 6643396"/>
              <a:gd name="connsiteY4" fmla="*/ 0 h 9082845"/>
              <a:gd name="connsiteX0" fmla="*/ 0 w 6643396"/>
              <a:gd name="connsiteY0" fmla="*/ 0 h 9082845"/>
              <a:gd name="connsiteX1" fmla="*/ 6643396 w 6643396"/>
              <a:gd name="connsiteY1" fmla="*/ 0 h 9082845"/>
              <a:gd name="connsiteX2" fmla="*/ 4777274 w 6643396"/>
              <a:gd name="connsiteY2" fmla="*/ 9064184 h 9082845"/>
              <a:gd name="connsiteX3" fmla="*/ 0 w 6643396"/>
              <a:gd name="connsiteY3" fmla="*/ 9082845 h 9082845"/>
              <a:gd name="connsiteX4" fmla="*/ 0 w 6643396"/>
              <a:gd name="connsiteY4" fmla="*/ 0 h 9082845"/>
              <a:gd name="connsiteX0" fmla="*/ 0 w 6643396"/>
              <a:gd name="connsiteY0" fmla="*/ 0 h 9082845"/>
              <a:gd name="connsiteX1" fmla="*/ 6643396 w 6643396"/>
              <a:gd name="connsiteY1" fmla="*/ 0 h 9082845"/>
              <a:gd name="connsiteX2" fmla="*/ 5038531 w 6643396"/>
              <a:gd name="connsiteY2" fmla="*/ 9082845 h 9082845"/>
              <a:gd name="connsiteX3" fmla="*/ 0 w 6643396"/>
              <a:gd name="connsiteY3" fmla="*/ 9082845 h 9082845"/>
              <a:gd name="connsiteX4" fmla="*/ 0 w 6643396"/>
              <a:gd name="connsiteY4" fmla="*/ 0 h 9082845"/>
              <a:gd name="connsiteX0" fmla="*/ 0 w 7389845"/>
              <a:gd name="connsiteY0" fmla="*/ 0 h 9082845"/>
              <a:gd name="connsiteX1" fmla="*/ 7389845 w 7389845"/>
              <a:gd name="connsiteY1" fmla="*/ 0 h 9082845"/>
              <a:gd name="connsiteX2" fmla="*/ 5038531 w 7389845"/>
              <a:gd name="connsiteY2" fmla="*/ 9082845 h 9082845"/>
              <a:gd name="connsiteX3" fmla="*/ 0 w 7389845"/>
              <a:gd name="connsiteY3" fmla="*/ 9082845 h 9082845"/>
              <a:gd name="connsiteX4" fmla="*/ 0 w 7389845"/>
              <a:gd name="connsiteY4" fmla="*/ 0 h 9082845"/>
              <a:gd name="connsiteX0" fmla="*/ 0 w 7389845"/>
              <a:gd name="connsiteY0" fmla="*/ 0 h 9082845"/>
              <a:gd name="connsiteX1" fmla="*/ 7389845 w 7389845"/>
              <a:gd name="connsiteY1" fmla="*/ 0 h 9082845"/>
              <a:gd name="connsiteX2" fmla="*/ 5038531 w 7389845"/>
              <a:gd name="connsiteY2" fmla="*/ 9050188 h 9082845"/>
              <a:gd name="connsiteX3" fmla="*/ 0 w 7389845"/>
              <a:gd name="connsiteY3" fmla="*/ 9082845 h 9082845"/>
              <a:gd name="connsiteX4" fmla="*/ 0 w 7389845"/>
              <a:gd name="connsiteY4" fmla="*/ 0 h 9082845"/>
              <a:gd name="connsiteX0" fmla="*/ 0 w 7389845"/>
              <a:gd name="connsiteY0" fmla="*/ 0 h 9082845"/>
              <a:gd name="connsiteX1" fmla="*/ 7389845 w 7389845"/>
              <a:gd name="connsiteY1" fmla="*/ 0 h 9082845"/>
              <a:gd name="connsiteX2" fmla="*/ 5008051 w 7389845"/>
              <a:gd name="connsiteY2" fmla="*/ 9065556 h 9082845"/>
              <a:gd name="connsiteX3" fmla="*/ 0 w 7389845"/>
              <a:gd name="connsiteY3" fmla="*/ 9082845 h 9082845"/>
              <a:gd name="connsiteX4" fmla="*/ 0 w 7389845"/>
              <a:gd name="connsiteY4" fmla="*/ 0 h 9082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845" h="9082845">
                <a:moveTo>
                  <a:pt x="0" y="0"/>
                </a:moveTo>
                <a:lnTo>
                  <a:pt x="7389845" y="0"/>
                </a:lnTo>
                <a:lnTo>
                  <a:pt x="5008051" y="9065556"/>
                </a:lnTo>
                <a:lnTo>
                  <a:pt x="0" y="9082845"/>
                </a:lnTo>
                <a:lnTo>
                  <a:pt x="0" y="0"/>
                </a:lnTo>
                <a:close/>
              </a:path>
            </a:pathLst>
          </a:cu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5" tIns="50795" rIns="50795" bIns="50795" numCol="1" spcCol="38100" rtlCol="0" anchor="ctr">
            <a:noAutofit/>
          </a:bodyPr>
          <a:lstStyle/>
          <a:p>
            <a:pPr marL="0" marR="0" indent="0" algn="ctr" defTabSz="825417"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7" name="Text Placeholder 2">
            <a:extLst>
              <a:ext uri="{FF2B5EF4-FFF2-40B4-BE49-F238E27FC236}">
                <a16:creationId xmlns:a16="http://schemas.microsoft.com/office/drawing/2014/main" id="{F64B024B-BDB6-F146-A3BB-39433C6EE5D6}"/>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20" name="Picture Placeholder 17">
            <a:extLst>
              <a:ext uri="{FF2B5EF4-FFF2-40B4-BE49-F238E27FC236}">
                <a16:creationId xmlns:a16="http://schemas.microsoft.com/office/drawing/2014/main" id="{CFF8007C-2981-E749-8DC7-97A4FF937C73}"/>
              </a:ext>
            </a:extLst>
          </p:cNvPr>
          <p:cNvSpPr>
            <a:spLocks noGrp="1"/>
          </p:cNvSpPr>
          <p:nvPr>
            <p:ph type="pic" sz="quarter" idx="20" hasCustomPrompt="1"/>
          </p:nvPr>
        </p:nvSpPr>
        <p:spPr>
          <a:xfrm>
            <a:off x="5875501" y="-49188"/>
            <a:ext cx="12940393" cy="5627842"/>
          </a:xfrm>
          <a:custGeom>
            <a:avLst/>
            <a:gdLst>
              <a:gd name="connsiteX0" fmla="*/ 0 w 11522442"/>
              <a:gd name="connsiteY0" fmla="*/ 0 h 4875278"/>
              <a:gd name="connsiteX1" fmla="*/ 11522442 w 11522442"/>
              <a:gd name="connsiteY1" fmla="*/ 0 h 4875278"/>
              <a:gd name="connsiteX2" fmla="*/ 11522442 w 11522442"/>
              <a:gd name="connsiteY2" fmla="*/ 4875278 h 4875278"/>
              <a:gd name="connsiteX3" fmla="*/ 0 w 11522442"/>
              <a:gd name="connsiteY3" fmla="*/ 4875278 h 4875278"/>
              <a:gd name="connsiteX4" fmla="*/ 0 w 11522442"/>
              <a:gd name="connsiteY4" fmla="*/ 0 h 4875278"/>
              <a:gd name="connsiteX0" fmla="*/ 1538514 w 11522442"/>
              <a:gd name="connsiteY0" fmla="*/ 0 h 4889792"/>
              <a:gd name="connsiteX1" fmla="*/ 11522442 w 11522442"/>
              <a:gd name="connsiteY1" fmla="*/ 14514 h 4889792"/>
              <a:gd name="connsiteX2" fmla="*/ 11522442 w 11522442"/>
              <a:gd name="connsiteY2" fmla="*/ 4889792 h 4889792"/>
              <a:gd name="connsiteX3" fmla="*/ 0 w 11522442"/>
              <a:gd name="connsiteY3" fmla="*/ 4889792 h 4889792"/>
              <a:gd name="connsiteX4" fmla="*/ 1538514 w 11522442"/>
              <a:gd name="connsiteY4" fmla="*/ 0 h 4889792"/>
              <a:gd name="connsiteX0" fmla="*/ 1291771 w 11275699"/>
              <a:gd name="connsiteY0" fmla="*/ 0 h 4904307"/>
              <a:gd name="connsiteX1" fmla="*/ 11275699 w 11275699"/>
              <a:gd name="connsiteY1" fmla="*/ 14514 h 4904307"/>
              <a:gd name="connsiteX2" fmla="*/ 11275699 w 11275699"/>
              <a:gd name="connsiteY2" fmla="*/ 4889792 h 4904307"/>
              <a:gd name="connsiteX3" fmla="*/ 0 w 11275699"/>
              <a:gd name="connsiteY3" fmla="*/ 4904307 h 4904307"/>
              <a:gd name="connsiteX4" fmla="*/ 1291771 w 11275699"/>
              <a:gd name="connsiteY4" fmla="*/ 0 h 490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5699" h="4904307">
                <a:moveTo>
                  <a:pt x="1291771" y="0"/>
                </a:moveTo>
                <a:lnTo>
                  <a:pt x="11275699" y="14514"/>
                </a:lnTo>
                <a:lnTo>
                  <a:pt x="11275699" y="4889792"/>
                </a:lnTo>
                <a:lnTo>
                  <a:pt x="0" y="4904307"/>
                </a:lnTo>
                <a:lnTo>
                  <a:pt x="1291771" y="0"/>
                </a:lnTo>
                <a:close/>
              </a:path>
            </a:pathLst>
          </a:custGeom>
          <a:solidFill>
            <a:schemeClr val="tx2"/>
          </a:solidFill>
          <a:ln w="12700">
            <a:miter lim="400000"/>
          </a:ln>
          <a:extLst>
            <a:ext uri="{C572A759-6A51-4108-AA02-DFA0A04FC94B}">
              <ma14:wrappingTextBoxFlag xmlns="" xmlns:ma14="http://schemas.microsoft.com/office/mac/drawingml/2011/main" val="1"/>
            </a:ext>
          </a:extLst>
        </p:spPr>
        <p:txBody>
          <a:bodyPr tIns="0" bIns="1005840">
            <a:normAutofit/>
          </a:bodyPr>
          <a:lstStyle>
            <a:lvl1pPr marL="0" indent="0" algn="ctr">
              <a:buNone/>
              <a:defRPr sz="2000">
                <a:solidFill>
                  <a:schemeClr val="bg1"/>
                </a:solidFill>
              </a:defRPr>
            </a:lvl1pPr>
          </a:lstStyle>
          <a:p>
            <a:r>
              <a:rPr lang="en-US" dirty="0"/>
              <a:t>DROP IMAGE HERE</a:t>
            </a:r>
          </a:p>
        </p:txBody>
      </p:sp>
      <p:sp>
        <p:nvSpPr>
          <p:cNvPr id="8" name="HERE IS A SUBTITLE FOR THE SLIDE">
            <a:extLst>
              <a:ext uri="{FF2B5EF4-FFF2-40B4-BE49-F238E27FC236}">
                <a16:creationId xmlns:a16="http://schemas.microsoft.com/office/drawing/2014/main" id="{128D58F8-6769-7743-B17F-7FB815CD4CDF}"/>
              </a:ext>
            </a:extLst>
          </p:cNvPr>
          <p:cNvSpPr>
            <a:spLocks noGrp="1"/>
          </p:cNvSpPr>
          <p:nvPr>
            <p:ph type="body" sz="quarter" idx="15" hasCustomPrompt="1"/>
          </p:nvPr>
        </p:nvSpPr>
        <p:spPr>
          <a:xfrm>
            <a:off x="667335" y="2709339"/>
            <a:ext cx="4450355"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9" name="HERE IS A SUBTITLE FOR THE SLIDE">
            <a:extLst>
              <a:ext uri="{FF2B5EF4-FFF2-40B4-BE49-F238E27FC236}">
                <a16:creationId xmlns:a16="http://schemas.microsoft.com/office/drawing/2014/main" id="{6B91B45C-5390-F04A-AB9E-2EBC9FCD35B7}"/>
              </a:ext>
            </a:extLst>
          </p:cNvPr>
          <p:cNvSpPr>
            <a:spLocks noGrp="1"/>
          </p:cNvSpPr>
          <p:nvPr>
            <p:ph type="body" sz="quarter" idx="13" hasCustomPrompt="1"/>
          </p:nvPr>
        </p:nvSpPr>
        <p:spPr>
          <a:xfrm>
            <a:off x="685867" y="758493"/>
            <a:ext cx="5657140"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2E572A19-4955-6246-A0D8-585459BBFCD6}"/>
              </a:ext>
            </a:extLst>
          </p:cNvPr>
          <p:cNvSpPr>
            <a:spLocks noGrp="1"/>
          </p:cNvSpPr>
          <p:nvPr>
            <p:ph type="body" sz="quarter" idx="14" hasCustomPrompt="1"/>
          </p:nvPr>
        </p:nvSpPr>
        <p:spPr>
          <a:xfrm>
            <a:off x="657435" y="1193611"/>
            <a:ext cx="566315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7285782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Option 2">
    <p:spTree>
      <p:nvGrpSpPr>
        <p:cNvPr id="1" name=""/>
        <p:cNvGrpSpPr/>
        <p:nvPr/>
      </p:nvGrpSpPr>
      <p:grpSpPr>
        <a:xfrm>
          <a:off x="0" y="0"/>
          <a:ext cx="0" cy="0"/>
          <a:chOff x="0" y="0"/>
          <a:chExt cx="0" cy="0"/>
        </a:xfrm>
      </p:grpSpPr>
      <p:sp>
        <p:nvSpPr>
          <p:cNvPr id="26" name="REPEAT">
            <a:extLst>
              <a:ext uri="{FF2B5EF4-FFF2-40B4-BE49-F238E27FC236}">
                <a16:creationId xmlns:a16="http://schemas.microsoft.com/office/drawing/2014/main" id="{2D05861E-BE37-C447-B17F-5AC67AF419B5}"/>
              </a:ext>
            </a:extLst>
          </p:cNvPr>
          <p:cNvSpPr/>
          <p:nvPr userDrawn="1"/>
        </p:nvSpPr>
        <p:spPr>
          <a:xfrm>
            <a:off x="14473133" y="5178994"/>
            <a:ext cx="2321746" cy="723066"/>
          </a:xfrm>
          <a:prstGeom prst="rect">
            <a:avLst/>
          </a:prstGeom>
          <a:solidFill>
            <a:schemeClr val="accent5"/>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lvl1pPr>
              <a:lnSpc>
                <a:spcPct val="100000"/>
              </a:lnSpc>
              <a:defRPr sz="2900" spc="0">
                <a:solidFill>
                  <a:srgbClr val="FFFFFF"/>
                </a:solidFill>
                <a:latin typeface="Century Gothic"/>
                <a:ea typeface="Century Gothic"/>
                <a:cs typeface="Century Gothic"/>
                <a:sym typeface="Century Gothic"/>
              </a:defRPr>
            </a:lvl1pPr>
          </a:lstStyle>
          <a:p>
            <a:endParaRPr sz="1800" dirty="0"/>
          </a:p>
        </p:txBody>
      </p:sp>
      <p:sp>
        <p:nvSpPr>
          <p:cNvPr id="24" name="TRIAL">
            <a:extLst>
              <a:ext uri="{FF2B5EF4-FFF2-40B4-BE49-F238E27FC236}">
                <a16:creationId xmlns:a16="http://schemas.microsoft.com/office/drawing/2014/main" id="{AD153930-B2F8-BA46-AAFF-15FCFA1F8D22}"/>
              </a:ext>
            </a:extLst>
          </p:cNvPr>
          <p:cNvSpPr/>
          <p:nvPr userDrawn="1"/>
        </p:nvSpPr>
        <p:spPr>
          <a:xfrm>
            <a:off x="11870716" y="5178994"/>
            <a:ext cx="2321746" cy="727210"/>
          </a:xfrm>
          <a:prstGeom prst="rect">
            <a:avLst/>
          </a:prstGeom>
          <a:solidFill>
            <a:schemeClr val="accent6"/>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lvl1pPr>
              <a:lnSpc>
                <a:spcPct val="100000"/>
              </a:lnSpc>
              <a:defRPr sz="2900" spc="0">
                <a:solidFill>
                  <a:srgbClr val="FFFFFF"/>
                </a:solidFill>
                <a:latin typeface="Century Gothic"/>
                <a:ea typeface="Century Gothic"/>
                <a:cs typeface="Century Gothic"/>
                <a:sym typeface="Century Gothic"/>
              </a:defRPr>
            </a:lvl1pPr>
          </a:lstStyle>
          <a:p>
            <a:endParaRPr sz="1800" dirty="0"/>
          </a:p>
        </p:txBody>
      </p:sp>
      <p:sp>
        <p:nvSpPr>
          <p:cNvPr id="21" name="RETURN ON…">
            <a:extLst>
              <a:ext uri="{FF2B5EF4-FFF2-40B4-BE49-F238E27FC236}">
                <a16:creationId xmlns:a16="http://schemas.microsoft.com/office/drawing/2014/main" id="{864BE403-C2B1-FA43-BB6E-FE49D63A3D1D}"/>
              </a:ext>
            </a:extLst>
          </p:cNvPr>
          <p:cNvSpPr/>
          <p:nvPr userDrawn="1"/>
        </p:nvSpPr>
        <p:spPr>
          <a:xfrm>
            <a:off x="9261452" y="5178994"/>
            <a:ext cx="2315362" cy="723066"/>
          </a:xfrm>
          <a:prstGeom prst="rect">
            <a:avLst/>
          </a:prstGeom>
          <a:solidFill>
            <a:schemeClr val="accent2"/>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p>
            <a:pPr>
              <a:lnSpc>
                <a:spcPct val="100000"/>
              </a:lnSpc>
              <a:defRPr sz="2800" spc="0">
                <a:solidFill>
                  <a:srgbClr val="FFFFFF"/>
                </a:solidFill>
                <a:latin typeface="Century Gothic"/>
                <a:ea typeface="Century Gothic"/>
                <a:cs typeface="Century Gothic"/>
                <a:sym typeface="Century Gothic"/>
              </a:defRPr>
            </a:pPr>
            <a:endParaRPr sz="1800" dirty="0"/>
          </a:p>
        </p:txBody>
      </p:sp>
      <p:sp>
        <p:nvSpPr>
          <p:cNvPr id="19" name="INCREMENTAL SALES">
            <a:extLst>
              <a:ext uri="{FF2B5EF4-FFF2-40B4-BE49-F238E27FC236}">
                <a16:creationId xmlns:a16="http://schemas.microsoft.com/office/drawing/2014/main" id="{F8498A11-92A7-7942-8802-F970A47896FC}"/>
              </a:ext>
            </a:extLst>
          </p:cNvPr>
          <p:cNvSpPr/>
          <p:nvPr userDrawn="1"/>
        </p:nvSpPr>
        <p:spPr>
          <a:xfrm>
            <a:off x="6647529" y="5178994"/>
            <a:ext cx="2328499" cy="723066"/>
          </a:xfrm>
          <a:prstGeom prst="rect">
            <a:avLst/>
          </a:prstGeom>
          <a:solidFill>
            <a:schemeClr val="accent1"/>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45" name="Rectangle 6">
            <a:extLst>
              <a:ext uri="{FF2B5EF4-FFF2-40B4-BE49-F238E27FC236}">
                <a16:creationId xmlns:a16="http://schemas.microsoft.com/office/drawing/2014/main" id="{D73DBBCE-A531-A842-8FF0-645605CAE489}"/>
              </a:ext>
            </a:extLst>
          </p:cNvPr>
          <p:cNvSpPr/>
          <p:nvPr userDrawn="1"/>
        </p:nvSpPr>
        <p:spPr>
          <a:xfrm>
            <a:off x="-23041" y="-49188"/>
            <a:ext cx="7389845" cy="9006840"/>
          </a:xfrm>
          <a:custGeom>
            <a:avLst/>
            <a:gdLst>
              <a:gd name="connsiteX0" fmla="*/ 0 w 6643396"/>
              <a:gd name="connsiteY0" fmla="*/ 0 h 9082845"/>
              <a:gd name="connsiteX1" fmla="*/ 6643396 w 6643396"/>
              <a:gd name="connsiteY1" fmla="*/ 0 h 9082845"/>
              <a:gd name="connsiteX2" fmla="*/ 6643396 w 6643396"/>
              <a:gd name="connsiteY2" fmla="*/ 9082845 h 9082845"/>
              <a:gd name="connsiteX3" fmla="*/ 0 w 6643396"/>
              <a:gd name="connsiteY3" fmla="*/ 9082845 h 9082845"/>
              <a:gd name="connsiteX4" fmla="*/ 0 w 6643396"/>
              <a:gd name="connsiteY4" fmla="*/ 0 h 9082845"/>
              <a:gd name="connsiteX0" fmla="*/ 0 w 6643396"/>
              <a:gd name="connsiteY0" fmla="*/ 0 h 9082845"/>
              <a:gd name="connsiteX1" fmla="*/ 6643396 w 6643396"/>
              <a:gd name="connsiteY1" fmla="*/ 0 h 9082845"/>
              <a:gd name="connsiteX2" fmla="*/ 4777274 w 6643396"/>
              <a:gd name="connsiteY2" fmla="*/ 9064184 h 9082845"/>
              <a:gd name="connsiteX3" fmla="*/ 0 w 6643396"/>
              <a:gd name="connsiteY3" fmla="*/ 9082845 h 9082845"/>
              <a:gd name="connsiteX4" fmla="*/ 0 w 6643396"/>
              <a:gd name="connsiteY4" fmla="*/ 0 h 9082845"/>
              <a:gd name="connsiteX0" fmla="*/ 0 w 6643396"/>
              <a:gd name="connsiteY0" fmla="*/ 0 h 9082845"/>
              <a:gd name="connsiteX1" fmla="*/ 6643396 w 6643396"/>
              <a:gd name="connsiteY1" fmla="*/ 0 h 9082845"/>
              <a:gd name="connsiteX2" fmla="*/ 5038531 w 6643396"/>
              <a:gd name="connsiteY2" fmla="*/ 9082845 h 9082845"/>
              <a:gd name="connsiteX3" fmla="*/ 0 w 6643396"/>
              <a:gd name="connsiteY3" fmla="*/ 9082845 h 9082845"/>
              <a:gd name="connsiteX4" fmla="*/ 0 w 6643396"/>
              <a:gd name="connsiteY4" fmla="*/ 0 h 9082845"/>
              <a:gd name="connsiteX0" fmla="*/ 0 w 7389845"/>
              <a:gd name="connsiteY0" fmla="*/ 0 h 9082845"/>
              <a:gd name="connsiteX1" fmla="*/ 7389845 w 7389845"/>
              <a:gd name="connsiteY1" fmla="*/ 0 h 9082845"/>
              <a:gd name="connsiteX2" fmla="*/ 5038531 w 7389845"/>
              <a:gd name="connsiteY2" fmla="*/ 9082845 h 9082845"/>
              <a:gd name="connsiteX3" fmla="*/ 0 w 7389845"/>
              <a:gd name="connsiteY3" fmla="*/ 9082845 h 9082845"/>
              <a:gd name="connsiteX4" fmla="*/ 0 w 7389845"/>
              <a:gd name="connsiteY4" fmla="*/ 0 h 9082845"/>
              <a:gd name="connsiteX0" fmla="*/ 0 w 7389845"/>
              <a:gd name="connsiteY0" fmla="*/ 0 h 9082845"/>
              <a:gd name="connsiteX1" fmla="*/ 7389845 w 7389845"/>
              <a:gd name="connsiteY1" fmla="*/ 0 h 9082845"/>
              <a:gd name="connsiteX2" fmla="*/ 5038531 w 7389845"/>
              <a:gd name="connsiteY2" fmla="*/ 9050188 h 9082845"/>
              <a:gd name="connsiteX3" fmla="*/ 0 w 7389845"/>
              <a:gd name="connsiteY3" fmla="*/ 9082845 h 9082845"/>
              <a:gd name="connsiteX4" fmla="*/ 0 w 7389845"/>
              <a:gd name="connsiteY4" fmla="*/ 0 h 9082845"/>
              <a:gd name="connsiteX0" fmla="*/ 0 w 7389845"/>
              <a:gd name="connsiteY0" fmla="*/ 0 h 9082845"/>
              <a:gd name="connsiteX1" fmla="*/ 7389845 w 7389845"/>
              <a:gd name="connsiteY1" fmla="*/ 0 h 9082845"/>
              <a:gd name="connsiteX2" fmla="*/ 5008051 w 7389845"/>
              <a:gd name="connsiteY2" fmla="*/ 9065556 h 9082845"/>
              <a:gd name="connsiteX3" fmla="*/ 0 w 7389845"/>
              <a:gd name="connsiteY3" fmla="*/ 9082845 h 9082845"/>
              <a:gd name="connsiteX4" fmla="*/ 0 w 7389845"/>
              <a:gd name="connsiteY4" fmla="*/ 0 h 9082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845" h="9082845">
                <a:moveTo>
                  <a:pt x="0" y="0"/>
                </a:moveTo>
                <a:lnTo>
                  <a:pt x="7389845" y="0"/>
                </a:lnTo>
                <a:lnTo>
                  <a:pt x="5008051" y="9065556"/>
                </a:lnTo>
                <a:lnTo>
                  <a:pt x="0" y="9082845"/>
                </a:lnTo>
                <a:lnTo>
                  <a:pt x="0" y="0"/>
                </a:lnTo>
                <a:close/>
              </a:path>
            </a:pathLst>
          </a:cu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5" tIns="50795" rIns="50795" bIns="50795" numCol="1" spcCol="38100" rtlCol="0" anchor="ctr">
            <a:noAutofit/>
          </a:bodyPr>
          <a:lstStyle/>
          <a:p>
            <a:pPr marL="0" marR="0" indent="0" algn="ctr" defTabSz="825417"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5" name="Picture Placeholder 24">
            <a:extLst>
              <a:ext uri="{FF2B5EF4-FFF2-40B4-BE49-F238E27FC236}">
                <a16:creationId xmlns:a16="http://schemas.microsoft.com/office/drawing/2014/main" id="{6643D20F-5895-624C-9B76-7BA8B196250B}"/>
              </a:ext>
            </a:extLst>
          </p:cNvPr>
          <p:cNvSpPr>
            <a:spLocks noGrp="1"/>
          </p:cNvSpPr>
          <p:nvPr>
            <p:ph type="pic" sz="quarter" idx="20" hasCustomPrompt="1"/>
          </p:nvPr>
        </p:nvSpPr>
        <p:spPr>
          <a:xfrm>
            <a:off x="5875501" y="-49188"/>
            <a:ext cx="12940393" cy="5627842"/>
          </a:xfrm>
          <a:custGeom>
            <a:avLst/>
            <a:gdLst>
              <a:gd name="connsiteX0" fmla="*/ 1482483 w 12940393"/>
              <a:gd name="connsiteY0" fmla="*/ 0 h 5627842"/>
              <a:gd name="connsiteX1" fmla="*/ 12940393 w 12940393"/>
              <a:gd name="connsiteY1" fmla="*/ 16655 h 5627842"/>
              <a:gd name="connsiteX2" fmla="*/ 12940393 w 12940393"/>
              <a:gd name="connsiteY2" fmla="*/ 5611186 h 5627842"/>
              <a:gd name="connsiteX3" fmla="*/ 10916935 w 12940393"/>
              <a:gd name="connsiteY3" fmla="*/ 5613791 h 5627842"/>
              <a:gd name="connsiteX4" fmla="*/ 10916935 w 12940393"/>
              <a:gd name="connsiteY4" fmla="*/ 5279157 h 5627842"/>
              <a:gd name="connsiteX5" fmla="*/ 8608421 w 12940393"/>
              <a:gd name="connsiteY5" fmla="*/ 5279157 h 5627842"/>
              <a:gd name="connsiteX6" fmla="*/ 8608421 w 12940393"/>
              <a:gd name="connsiteY6" fmla="*/ 5616762 h 5627842"/>
              <a:gd name="connsiteX7" fmla="*/ 8308135 w 12940393"/>
              <a:gd name="connsiteY7" fmla="*/ 5617148 h 5627842"/>
              <a:gd name="connsiteX8" fmla="*/ 8308135 w 12940393"/>
              <a:gd name="connsiteY8" fmla="*/ 5279159 h 5627842"/>
              <a:gd name="connsiteX9" fmla="*/ 5999620 w 12940393"/>
              <a:gd name="connsiteY9" fmla="*/ 5279159 h 5627842"/>
              <a:gd name="connsiteX10" fmla="*/ 5999620 w 12940393"/>
              <a:gd name="connsiteY10" fmla="*/ 5620120 h 5627842"/>
              <a:gd name="connsiteX11" fmla="*/ 5699336 w 12940393"/>
              <a:gd name="connsiteY11" fmla="*/ 5620506 h 5627842"/>
              <a:gd name="connsiteX12" fmla="*/ 5699336 w 12940393"/>
              <a:gd name="connsiteY12" fmla="*/ 5261311 h 5627842"/>
              <a:gd name="connsiteX13" fmla="*/ 3390821 w 12940393"/>
              <a:gd name="connsiteY13" fmla="*/ 5261311 h 5627842"/>
              <a:gd name="connsiteX14" fmla="*/ 3390821 w 12940393"/>
              <a:gd name="connsiteY14" fmla="*/ 5623478 h 5627842"/>
              <a:gd name="connsiteX15" fmla="*/ 3090534 w 12940393"/>
              <a:gd name="connsiteY15" fmla="*/ 5623864 h 5627842"/>
              <a:gd name="connsiteX16" fmla="*/ 3090534 w 12940393"/>
              <a:gd name="connsiteY16" fmla="*/ 5279160 h 5627842"/>
              <a:gd name="connsiteX17" fmla="*/ 782019 w 12940393"/>
              <a:gd name="connsiteY17" fmla="*/ 5279160 h 5627842"/>
              <a:gd name="connsiteX18" fmla="*/ 782019 w 12940393"/>
              <a:gd name="connsiteY18" fmla="*/ 5626836 h 5627842"/>
              <a:gd name="connsiteX19" fmla="*/ 0 w 12940393"/>
              <a:gd name="connsiteY19" fmla="*/ 5627842 h 562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40393" h="5627842">
                <a:moveTo>
                  <a:pt x="1482483" y="0"/>
                </a:moveTo>
                <a:lnTo>
                  <a:pt x="12940393" y="16655"/>
                </a:lnTo>
                <a:lnTo>
                  <a:pt x="12940393" y="5611186"/>
                </a:lnTo>
                <a:lnTo>
                  <a:pt x="10916935" y="5613791"/>
                </a:lnTo>
                <a:lnTo>
                  <a:pt x="10916935" y="5279157"/>
                </a:lnTo>
                <a:lnTo>
                  <a:pt x="8608421" y="5279157"/>
                </a:lnTo>
                <a:lnTo>
                  <a:pt x="8608421" y="5616762"/>
                </a:lnTo>
                <a:lnTo>
                  <a:pt x="8308135" y="5617148"/>
                </a:lnTo>
                <a:lnTo>
                  <a:pt x="8308135" y="5279159"/>
                </a:lnTo>
                <a:lnTo>
                  <a:pt x="5999620" y="5279159"/>
                </a:lnTo>
                <a:lnTo>
                  <a:pt x="5999620" y="5620120"/>
                </a:lnTo>
                <a:lnTo>
                  <a:pt x="5699336" y="5620506"/>
                </a:lnTo>
                <a:lnTo>
                  <a:pt x="5699336" y="5261311"/>
                </a:lnTo>
                <a:lnTo>
                  <a:pt x="3390821" y="5261311"/>
                </a:lnTo>
                <a:lnTo>
                  <a:pt x="3390821" y="5623478"/>
                </a:lnTo>
                <a:lnTo>
                  <a:pt x="3090534" y="5623864"/>
                </a:lnTo>
                <a:lnTo>
                  <a:pt x="3090534" y="5279160"/>
                </a:lnTo>
                <a:lnTo>
                  <a:pt x="782019" y="5279160"/>
                </a:lnTo>
                <a:lnTo>
                  <a:pt x="782019" y="5626836"/>
                </a:lnTo>
                <a:lnTo>
                  <a:pt x="0" y="5627842"/>
                </a:lnTo>
                <a:close/>
              </a:path>
            </a:pathLst>
          </a:custGeom>
          <a:solidFill>
            <a:schemeClr val="tx2"/>
          </a:solidFill>
          <a:ln w="12700">
            <a:miter lim="400000"/>
          </a:ln>
          <a:extLst>
            <a:ext uri="{C572A759-6A51-4108-AA02-DFA0A04FC94B}">
              <ma14:wrappingTextBoxFlag xmlns="" xmlns:ma14="http://schemas.microsoft.com/office/mac/drawingml/2011/main" val="1"/>
            </a:ext>
          </a:extLst>
        </p:spPr>
        <p:txBody>
          <a:bodyPr wrap="square" tIns="0" bIns="1005840">
            <a:noAutofit/>
          </a:bodyPr>
          <a:lstStyle>
            <a:lvl1pPr marL="0" indent="0" algn="ctr">
              <a:buNone/>
              <a:defRPr sz="2000">
                <a:solidFill>
                  <a:schemeClr val="bg1"/>
                </a:solidFill>
              </a:defRPr>
            </a:lvl1pPr>
          </a:lstStyle>
          <a:p>
            <a:r>
              <a:rPr lang="en-US" dirty="0"/>
              <a:t>DROP IMAGE HERE</a:t>
            </a:r>
          </a:p>
        </p:txBody>
      </p:sp>
      <p:sp>
        <p:nvSpPr>
          <p:cNvPr id="13" name="HERE IS A SUBTITLE FOR THE SLIDE">
            <a:extLst>
              <a:ext uri="{FF2B5EF4-FFF2-40B4-BE49-F238E27FC236}">
                <a16:creationId xmlns:a16="http://schemas.microsoft.com/office/drawing/2014/main" id="{F7DD3989-304B-8B40-944A-733657659604}"/>
              </a:ext>
            </a:extLst>
          </p:cNvPr>
          <p:cNvSpPr>
            <a:spLocks noGrp="1"/>
          </p:cNvSpPr>
          <p:nvPr>
            <p:ph type="body" sz="quarter" idx="15" hasCustomPrompt="1"/>
          </p:nvPr>
        </p:nvSpPr>
        <p:spPr>
          <a:xfrm>
            <a:off x="6657522" y="5347577"/>
            <a:ext cx="2308515"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4" name="HERE IS A SUBTITLE FOR THE SLIDE">
            <a:extLst>
              <a:ext uri="{FF2B5EF4-FFF2-40B4-BE49-F238E27FC236}">
                <a16:creationId xmlns:a16="http://schemas.microsoft.com/office/drawing/2014/main" id="{B64B8FDD-D007-F140-94B2-2C676D294A48}"/>
              </a:ext>
            </a:extLst>
          </p:cNvPr>
          <p:cNvSpPr>
            <a:spLocks noGrp="1"/>
          </p:cNvSpPr>
          <p:nvPr>
            <p:ph type="body" sz="quarter" idx="16" hasCustomPrompt="1"/>
          </p:nvPr>
        </p:nvSpPr>
        <p:spPr>
          <a:xfrm>
            <a:off x="9261451" y="5347577"/>
            <a:ext cx="2308515"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5" name="HERE IS A SUBTITLE FOR THE SLIDE">
            <a:extLst>
              <a:ext uri="{FF2B5EF4-FFF2-40B4-BE49-F238E27FC236}">
                <a16:creationId xmlns:a16="http://schemas.microsoft.com/office/drawing/2014/main" id="{2F5DE70F-C342-D344-8535-15F1F2DC5484}"/>
              </a:ext>
            </a:extLst>
          </p:cNvPr>
          <p:cNvSpPr>
            <a:spLocks noGrp="1"/>
          </p:cNvSpPr>
          <p:nvPr>
            <p:ph type="body" sz="quarter" idx="17" hasCustomPrompt="1"/>
          </p:nvPr>
        </p:nvSpPr>
        <p:spPr>
          <a:xfrm>
            <a:off x="11882159" y="5330727"/>
            <a:ext cx="2285628"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6" name="HERE IS A SUBTITLE FOR THE SLIDE">
            <a:extLst>
              <a:ext uri="{FF2B5EF4-FFF2-40B4-BE49-F238E27FC236}">
                <a16:creationId xmlns:a16="http://schemas.microsoft.com/office/drawing/2014/main" id="{70BE7BE3-9776-F84E-AF97-7AA1884C6B9B}"/>
              </a:ext>
            </a:extLst>
          </p:cNvPr>
          <p:cNvSpPr>
            <a:spLocks noGrp="1"/>
          </p:cNvSpPr>
          <p:nvPr>
            <p:ph type="body" sz="quarter" idx="18" hasCustomPrompt="1"/>
          </p:nvPr>
        </p:nvSpPr>
        <p:spPr>
          <a:xfrm>
            <a:off x="14481673" y="5330727"/>
            <a:ext cx="2313206"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22" name="Text Placeholder 2">
            <a:extLst>
              <a:ext uri="{FF2B5EF4-FFF2-40B4-BE49-F238E27FC236}">
                <a16:creationId xmlns:a16="http://schemas.microsoft.com/office/drawing/2014/main" id="{955E9528-04F9-034A-98F5-AB79FFE4E600}"/>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8" name="HERE IS A SUBTITLE FOR THE SLIDE">
            <a:extLst>
              <a:ext uri="{FF2B5EF4-FFF2-40B4-BE49-F238E27FC236}">
                <a16:creationId xmlns:a16="http://schemas.microsoft.com/office/drawing/2014/main" id="{55082834-1532-AE4F-A794-678DE4313AB3}"/>
              </a:ext>
            </a:extLst>
          </p:cNvPr>
          <p:cNvSpPr>
            <a:spLocks noGrp="1"/>
          </p:cNvSpPr>
          <p:nvPr>
            <p:ph type="body" sz="quarter" idx="28" hasCustomPrompt="1"/>
          </p:nvPr>
        </p:nvSpPr>
        <p:spPr>
          <a:xfrm>
            <a:off x="667335" y="2709339"/>
            <a:ext cx="4450355" cy="4905475"/>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0" name="HERE IS A SUBTITLE FOR THE SLIDE">
            <a:extLst>
              <a:ext uri="{FF2B5EF4-FFF2-40B4-BE49-F238E27FC236}">
                <a16:creationId xmlns:a16="http://schemas.microsoft.com/office/drawing/2014/main" id="{53AEAF33-A3A1-E547-B15B-DA111FE1700E}"/>
              </a:ext>
            </a:extLst>
          </p:cNvPr>
          <p:cNvSpPr>
            <a:spLocks noGrp="1"/>
          </p:cNvSpPr>
          <p:nvPr>
            <p:ph type="body" sz="quarter" idx="13" hasCustomPrompt="1"/>
          </p:nvPr>
        </p:nvSpPr>
        <p:spPr>
          <a:xfrm>
            <a:off x="685867" y="758493"/>
            <a:ext cx="5212525"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23" name="Main Title Here">
            <a:extLst>
              <a:ext uri="{FF2B5EF4-FFF2-40B4-BE49-F238E27FC236}">
                <a16:creationId xmlns:a16="http://schemas.microsoft.com/office/drawing/2014/main" id="{58AB0A77-8BA3-7D47-AFFA-76E00F24717C}"/>
              </a:ext>
            </a:extLst>
          </p:cNvPr>
          <p:cNvSpPr>
            <a:spLocks noGrp="1"/>
          </p:cNvSpPr>
          <p:nvPr>
            <p:ph type="body" sz="quarter" idx="14" hasCustomPrompt="1"/>
          </p:nvPr>
        </p:nvSpPr>
        <p:spPr>
          <a:xfrm>
            <a:off x="657435" y="1193611"/>
            <a:ext cx="5218066"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6928817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Option (3 Tabs)">
    <p:spTree>
      <p:nvGrpSpPr>
        <p:cNvPr id="1" name=""/>
        <p:cNvGrpSpPr/>
        <p:nvPr/>
      </p:nvGrpSpPr>
      <p:grpSpPr>
        <a:xfrm>
          <a:off x="0" y="0"/>
          <a:ext cx="0" cy="0"/>
          <a:chOff x="0" y="0"/>
          <a:chExt cx="0" cy="0"/>
        </a:xfrm>
      </p:grpSpPr>
      <p:sp>
        <p:nvSpPr>
          <p:cNvPr id="44" name="TRIAL">
            <a:extLst>
              <a:ext uri="{FF2B5EF4-FFF2-40B4-BE49-F238E27FC236}">
                <a16:creationId xmlns:a16="http://schemas.microsoft.com/office/drawing/2014/main" id="{96A3C0CF-4B70-FB4C-B7D4-375BD3F496B7}"/>
              </a:ext>
            </a:extLst>
          </p:cNvPr>
          <p:cNvSpPr/>
          <p:nvPr userDrawn="1"/>
        </p:nvSpPr>
        <p:spPr>
          <a:xfrm>
            <a:off x="13775405" y="5160915"/>
            <a:ext cx="2308515" cy="723066"/>
          </a:xfrm>
          <a:prstGeom prst="rect">
            <a:avLst/>
          </a:prstGeom>
          <a:solidFill>
            <a:schemeClr val="accent6"/>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lvl1pPr>
              <a:lnSpc>
                <a:spcPct val="100000"/>
              </a:lnSpc>
              <a:defRPr sz="2900" spc="0">
                <a:solidFill>
                  <a:srgbClr val="FFFFFF"/>
                </a:solidFill>
                <a:latin typeface="Century Gothic"/>
                <a:ea typeface="Century Gothic"/>
                <a:cs typeface="Century Gothic"/>
                <a:sym typeface="Century Gothic"/>
              </a:defRPr>
            </a:lvl1pPr>
          </a:lstStyle>
          <a:p>
            <a:endParaRPr sz="1800" dirty="0"/>
          </a:p>
        </p:txBody>
      </p:sp>
      <p:sp>
        <p:nvSpPr>
          <p:cNvPr id="42" name="RETURN ON…">
            <a:extLst>
              <a:ext uri="{FF2B5EF4-FFF2-40B4-BE49-F238E27FC236}">
                <a16:creationId xmlns:a16="http://schemas.microsoft.com/office/drawing/2014/main" id="{D97CE3E8-8B5E-F049-8729-AC966837B512}"/>
              </a:ext>
            </a:extLst>
          </p:cNvPr>
          <p:cNvSpPr/>
          <p:nvPr userDrawn="1"/>
        </p:nvSpPr>
        <p:spPr>
          <a:xfrm>
            <a:off x="10422277" y="5195212"/>
            <a:ext cx="2315362" cy="723066"/>
          </a:xfrm>
          <a:prstGeom prst="rect">
            <a:avLst/>
          </a:prstGeom>
          <a:solidFill>
            <a:schemeClr val="accent2"/>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p>
            <a:pPr>
              <a:lnSpc>
                <a:spcPct val="100000"/>
              </a:lnSpc>
              <a:defRPr sz="2800" spc="0">
                <a:solidFill>
                  <a:srgbClr val="FFFFFF"/>
                </a:solidFill>
                <a:latin typeface="Century Gothic"/>
                <a:ea typeface="Century Gothic"/>
                <a:cs typeface="Century Gothic"/>
                <a:sym typeface="Century Gothic"/>
              </a:defRPr>
            </a:pPr>
            <a:endParaRPr sz="1800" dirty="0"/>
          </a:p>
        </p:txBody>
      </p:sp>
      <p:sp>
        <p:nvSpPr>
          <p:cNvPr id="39" name="INCREMENTAL SALES">
            <a:extLst>
              <a:ext uri="{FF2B5EF4-FFF2-40B4-BE49-F238E27FC236}">
                <a16:creationId xmlns:a16="http://schemas.microsoft.com/office/drawing/2014/main" id="{EC0545D4-4A57-3F43-B18D-4A396D2E0553}"/>
              </a:ext>
            </a:extLst>
          </p:cNvPr>
          <p:cNvSpPr/>
          <p:nvPr userDrawn="1"/>
        </p:nvSpPr>
        <p:spPr>
          <a:xfrm>
            <a:off x="7056012" y="5195212"/>
            <a:ext cx="2328499" cy="723066"/>
          </a:xfrm>
          <a:prstGeom prst="rect">
            <a:avLst/>
          </a:prstGeom>
          <a:solidFill>
            <a:schemeClr val="accent1"/>
          </a:solidFill>
          <a:ln w="381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6" tIns="50796" rIns="50796" bIns="50796"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45" name="Rectangle 6">
            <a:extLst>
              <a:ext uri="{FF2B5EF4-FFF2-40B4-BE49-F238E27FC236}">
                <a16:creationId xmlns:a16="http://schemas.microsoft.com/office/drawing/2014/main" id="{D73DBBCE-A531-A842-8FF0-645605CAE489}"/>
              </a:ext>
            </a:extLst>
          </p:cNvPr>
          <p:cNvSpPr/>
          <p:nvPr userDrawn="1"/>
        </p:nvSpPr>
        <p:spPr>
          <a:xfrm>
            <a:off x="-23041" y="-49188"/>
            <a:ext cx="7389845" cy="9006840"/>
          </a:xfrm>
          <a:custGeom>
            <a:avLst/>
            <a:gdLst>
              <a:gd name="connsiteX0" fmla="*/ 0 w 6643396"/>
              <a:gd name="connsiteY0" fmla="*/ 0 h 9082845"/>
              <a:gd name="connsiteX1" fmla="*/ 6643396 w 6643396"/>
              <a:gd name="connsiteY1" fmla="*/ 0 h 9082845"/>
              <a:gd name="connsiteX2" fmla="*/ 6643396 w 6643396"/>
              <a:gd name="connsiteY2" fmla="*/ 9082845 h 9082845"/>
              <a:gd name="connsiteX3" fmla="*/ 0 w 6643396"/>
              <a:gd name="connsiteY3" fmla="*/ 9082845 h 9082845"/>
              <a:gd name="connsiteX4" fmla="*/ 0 w 6643396"/>
              <a:gd name="connsiteY4" fmla="*/ 0 h 9082845"/>
              <a:gd name="connsiteX0" fmla="*/ 0 w 6643396"/>
              <a:gd name="connsiteY0" fmla="*/ 0 h 9082845"/>
              <a:gd name="connsiteX1" fmla="*/ 6643396 w 6643396"/>
              <a:gd name="connsiteY1" fmla="*/ 0 h 9082845"/>
              <a:gd name="connsiteX2" fmla="*/ 4777274 w 6643396"/>
              <a:gd name="connsiteY2" fmla="*/ 9064184 h 9082845"/>
              <a:gd name="connsiteX3" fmla="*/ 0 w 6643396"/>
              <a:gd name="connsiteY3" fmla="*/ 9082845 h 9082845"/>
              <a:gd name="connsiteX4" fmla="*/ 0 w 6643396"/>
              <a:gd name="connsiteY4" fmla="*/ 0 h 9082845"/>
              <a:gd name="connsiteX0" fmla="*/ 0 w 6643396"/>
              <a:gd name="connsiteY0" fmla="*/ 0 h 9082845"/>
              <a:gd name="connsiteX1" fmla="*/ 6643396 w 6643396"/>
              <a:gd name="connsiteY1" fmla="*/ 0 h 9082845"/>
              <a:gd name="connsiteX2" fmla="*/ 5038531 w 6643396"/>
              <a:gd name="connsiteY2" fmla="*/ 9082845 h 9082845"/>
              <a:gd name="connsiteX3" fmla="*/ 0 w 6643396"/>
              <a:gd name="connsiteY3" fmla="*/ 9082845 h 9082845"/>
              <a:gd name="connsiteX4" fmla="*/ 0 w 6643396"/>
              <a:gd name="connsiteY4" fmla="*/ 0 h 9082845"/>
              <a:gd name="connsiteX0" fmla="*/ 0 w 7389845"/>
              <a:gd name="connsiteY0" fmla="*/ 0 h 9082845"/>
              <a:gd name="connsiteX1" fmla="*/ 7389845 w 7389845"/>
              <a:gd name="connsiteY1" fmla="*/ 0 h 9082845"/>
              <a:gd name="connsiteX2" fmla="*/ 5038531 w 7389845"/>
              <a:gd name="connsiteY2" fmla="*/ 9082845 h 9082845"/>
              <a:gd name="connsiteX3" fmla="*/ 0 w 7389845"/>
              <a:gd name="connsiteY3" fmla="*/ 9082845 h 9082845"/>
              <a:gd name="connsiteX4" fmla="*/ 0 w 7389845"/>
              <a:gd name="connsiteY4" fmla="*/ 0 h 9082845"/>
              <a:gd name="connsiteX0" fmla="*/ 0 w 7389845"/>
              <a:gd name="connsiteY0" fmla="*/ 0 h 9082845"/>
              <a:gd name="connsiteX1" fmla="*/ 7389845 w 7389845"/>
              <a:gd name="connsiteY1" fmla="*/ 0 h 9082845"/>
              <a:gd name="connsiteX2" fmla="*/ 5038531 w 7389845"/>
              <a:gd name="connsiteY2" fmla="*/ 9050188 h 9082845"/>
              <a:gd name="connsiteX3" fmla="*/ 0 w 7389845"/>
              <a:gd name="connsiteY3" fmla="*/ 9082845 h 9082845"/>
              <a:gd name="connsiteX4" fmla="*/ 0 w 7389845"/>
              <a:gd name="connsiteY4" fmla="*/ 0 h 9082845"/>
              <a:gd name="connsiteX0" fmla="*/ 0 w 7389845"/>
              <a:gd name="connsiteY0" fmla="*/ 0 h 9082845"/>
              <a:gd name="connsiteX1" fmla="*/ 7389845 w 7389845"/>
              <a:gd name="connsiteY1" fmla="*/ 0 h 9082845"/>
              <a:gd name="connsiteX2" fmla="*/ 5008051 w 7389845"/>
              <a:gd name="connsiteY2" fmla="*/ 9065556 h 9082845"/>
              <a:gd name="connsiteX3" fmla="*/ 0 w 7389845"/>
              <a:gd name="connsiteY3" fmla="*/ 9082845 h 9082845"/>
              <a:gd name="connsiteX4" fmla="*/ 0 w 7389845"/>
              <a:gd name="connsiteY4" fmla="*/ 0 h 9082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845" h="9082845">
                <a:moveTo>
                  <a:pt x="0" y="0"/>
                </a:moveTo>
                <a:lnTo>
                  <a:pt x="7389845" y="0"/>
                </a:lnTo>
                <a:lnTo>
                  <a:pt x="5008051" y="9065556"/>
                </a:lnTo>
                <a:lnTo>
                  <a:pt x="0" y="9082845"/>
                </a:lnTo>
                <a:lnTo>
                  <a:pt x="0" y="0"/>
                </a:lnTo>
                <a:close/>
              </a:path>
            </a:pathLst>
          </a:cu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5" tIns="50795" rIns="50795" bIns="50795" numCol="1" spcCol="38100" rtlCol="0" anchor="ctr">
            <a:noAutofit/>
          </a:bodyPr>
          <a:lstStyle/>
          <a:p>
            <a:pPr marL="0" marR="0" indent="0" algn="ctr" defTabSz="825417"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HERE IS A SUBTITLE FOR THE SLIDE">
            <a:extLst>
              <a:ext uri="{FF2B5EF4-FFF2-40B4-BE49-F238E27FC236}">
                <a16:creationId xmlns:a16="http://schemas.microsoft.com/office/drawing/2014/main" id="{F7DD3989-304B-8B40-944A-733657659604}"/>
              </a:ext>
            </a:extLst>
          </p:cNvPr>
          <p:cNvSpPr>
            <a:spLocks noGrp="1"/>
          </p:cNvSpPr>
          <p:nvPr userDrawn="1">
            <p:ph type="body" sz="quarter" idx="15" hasCustomPrompt="1"/>
          </p:nvPr>
        </p:nvSpPr>
        <p:spPr>
          <a:xfrm>
            <a:off x="7066003" y="5361095"/>
            <a:ext cx="2308515"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4" name="HERE IS A SUBTITLE FOR THE SLIDE">
            <a:extLst>
              <a:ext uri="{FF2B5EF4-FFF2-40B4-BE49-F238E27FC236}">
                <a16:creationId xmlns:a16="http://schemas.microsoft.com/office/drawing/2014/main" id="{B64B8FDD-D007-F140-94B2-2C676D294A48}"/>
              </a:ext>
            </a:extLst>
          </p:cNvPr>
          <p:cNvSpPr>
            <a:spLocks noGrp="1"/>
          </p:cNvSpPr>
          <p:nvPr userDrawn="1">
            <p:ph type="body" sz="quarter" idx="16" hasCustomPrompt="1"/>
          </p:nvPr>
        </p:nvSpPr>
        <p:spPr>
          <a:xfrm>
            <a:off x="10422276" y="5339186"/>
            <a:ext cx="2308515"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5" name="HERE IS A SUBTITLE FOR THE SLIDE">
            <a:extLst>
              <a:ext uri="{FF2B5EF4-FFF2-40B4-BE49-F238E27FC236}">
                <a16:creationId xmlns:a16="http://schemas.microsoft.com/office/drawing/2014/main" id="{2F5DE70F-C342-D344-8535-15F1F2DC5484}"/>
              </a:ext>
            </a:extLst>
          </p:cNvPr>
          <p:cNvSpPr>
            <a:spLocks noGrp="1"/>
          </p:cNvSpPr>
          <p:nvPr userDrawn="1">
            <p:ph type="body" sz="quarter" idx="17" hasCustomPrompt="1"/>
          </p:nvPr>
        </p:nvSpPr>
        <p:spPr>
          <a:xfrm>
            <a:off x="13786847" y="5304889"/>
            <a:ext cx="2285628" cy="435118"/>
          </a:xfrm>
          <a:prstGeom prst="rect">
            <a:avLst/>
          </a:prstGeom>
        </p:spPr>
        <p:txBody>
          <a:bodyPr wrap="square" anchor="t">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22" name="Text Placeholder 2">
            <a:extLst>
              <a:ext uri="{FF2B5EF4-FFF2-40B4-BE49-F238E27FC236}">
                <a16:creationId xmlns:a16="http://schemas.microsoft.com/office/drawing/2014/main" id="{955E9528-04F9-034A-98F5-AB79FFE4E600}"/>
              </a:ext>
            </a:extLst>
          </p:cNvPr>
          <p:cNvSpPr>
            <a:spLocks noGrp="1"/>
          </p:cNvSpPr>
          <p:nvPr userDrawn="1">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8" name="HERE IS A SUBTITLE FOR THE SLIDE">
            <a:extLst>
              <a:ext uri="{FF2B5EF4-FFF2-40B4-BE49-F238E27FC236}">
                <a16:creationId xmlns:a16="http://schemas.microsoft.com/office/drawing/2014/main" id="{55082834-1532-AE4F-A794-678DE4313AB3}"/>
              </a:ext>
            </a:extLst>
          </p:cNvPr>
          <p:cNvSpPr>
            <a:spLocks noGrp="1"/>
          </p:cNvSpPr>
          <p:nvPr userDrawn="1">
            <p:ph type="body" sz="quarter" idx="28" hasCustomPrompt="1"/>
          </p:nvPr>
        </p:nvSpPr>
        <p:spPr>
          <a:xfrm>
            <a:off x="667335" y="2709339"/>
            <a:ext cx="4450355" cy="4905475"/>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0" name="HERE IS A SUBTITLE FOR THE SLIDE">
            <a:extLst>
              <a:ext uri="{FF2B5EF4-FFF2-40B4-BE49-F238E27FC236}">
                <a16:creationId xmlns:a16="http://schemas.microsoft.com/office/drawing/2014/main" id="{53AEAF33-A3A1-E547-B15B-DA111FE1700E}"/>
              </a:ext>
            </a:extLst>
          </p:cNvPr>
          <p:cNvSpPr>
            <a:spLocks noGrp="1"/>
          </p:cNvSpPr>
          <p:nvPr userDrawn="1">
            <p:ph type="body" sz="quarter" idx="13" hasCustomPrompt="1"/>
          </p:nvPr>
        </p:nvSpPr>
        <p:spPr>
          <a:xfrm>
            <a:off x="685867" y="758493"/>
            <a:ext cx="5212525"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23" name="Main Title Here">
            <a:extLst>
              <a:ext uri="{FF2B5EF4-FFF2-40B4-BE49-F238E27FC236}">
                <a16:creationId xmlns:a16="http://schemas.microsoft.com/office/drawing/2014/main" id="{58AB0A77-8BA3-7D47-AFFA-76E00F24717C}"/>
              </a:ext>
            </a:extLst>
          </p:cNvPr>
          <p:cNvSpPr>
            <a:spLocks noGrp="1"/>
          </p:cNvSpPr>
          <p:nvPr userDrawn="1">
            <p:ph type="body" sz="quarter" idx="14" hasCustomPrompt="1"/>
          </p:nvPr>
        </p:nvSpPr>
        <p:spPr>
          <a:xfrm>
            <a:off x="657435" y="1193611"/>
            <a:ext cx="5218066"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
        <p:nvSpPr>
          <p:cNvPr id="43" name="Picture Placeholder 42">
            <a:extLst>
              <a:ext uri="{FF2B5EF4-FFF2-40B4-BE49-F238E27FC236}">
                <a16:creationId xmlns:a16="http://schemas.microsoft.com/office/drawing/2014/main" id="{C9F82FE9-0B3C-374F-889A-B32467C80D5C}"/>
              </a:ext>
            </a:extLst>
          </p:cNvPr>
          <p:cNvSpPr>
            <a:spLocks noGrp="1"/>
          </p:cNvSpPr>
          <p:nvPr>
            <p:ph type="pic" sz="quarter" idx="20" hasCustomPrompt="1"/>
          </p:nvPr>
        </p:nvSpPr>
        <p:spPr>
          <a:xfrm>
            <a:off x="5875501" y="-49188"/>
            <a:ext cx="12940393" cy="5627842"/>
          </a:xfrm>
          <a:custGeom>
            <a:avLst/>
            <a:gdLst>
              <a:gd name="connsiteX0" fmla="*/ 1482483 w 12940393"/>
              <a:gd name="connsiteY0" fmla="*/ 0 h 5627842"/>
              <a:gd name="connsiteX1" fmla="*/ 12940393 w 12940393"/>
              <a:gd name="connsiteY1" fmla="*/ 16655 h 5627842"/>
              <a:gd name="connsiteX2" fmla="*/ 12940393 w 12940393"/>
              <a:gd name="connsiteY2" fmla="*/ 5611186 h 5627842"/>
              <a:gd name="connsiteX3" fmla="*/ 10208418 w 12940393"/>
              <a:gd name="connsiteY3" fmla="*/ 5614703 h 5627842"/>
              <a:gd name="connsiteX4" fmla="*/ 10208418 w 12940393"/>
              <a:gd name="connsiteY4" fmla="*/ 5227482 h 5627842"/>
              <a:gd name="connsiteX5" fmla="*/ 7899903 w 12940393"/>
              <a:gd name="connsiteY5" fmla="*/ 5227482 h 5627842"/>
              <a:gd name="connsiteX6" fmla="*/ 7899903 w 12940393"/>
              <a:gd name="connsiteY6" fmla="*/ 5617674 h 5627842"/>
              <a:gd name="connsiteX7" fmla="*/ 6862138 w 12940393"/>
              <a:gd name="connsiteY7" fmla="*/ 5619010 h 5627842"/>
              <a:gd name="connsiteX8" fmla="*/ 6862138 w 12940393"/>
              <a:gd name="connsiteY8" fmla="*/ 5244400 h 5627842"/>
              <a:gd name="connsiteX9" fmla="*/ 4546776 w 12940393"/>
              <a:gd name="connsiteY9" fmla="*/ 5244400 h 5627842"/>
              <a:gd name="connsiteX10" fmla="*/ 4546776 w 12940393"/>
              <a:gd name="connsiteY10" fmla="*/ 5621990 h 5627842"/>
              <a:gd name="connsiteX11" fmla="*/ 3509010 w 12940393"/>
              <a:gd name="connsiteY11" fmla="*/ 5623326 h 5627842"/>
              <a:gd name="connsiteX12" fmla="*/ 3509010 w 12940393"/>
              <a:gd name="connsiteY12" fmla="*/ 5244400 h 5627842"/>
              <a:gd name="connsiteX13" fmla="*/ 1180512 w 12940393"/>
              <a:gd name="connsiteY13" fmla="*/ 5244400 h 5627842"/>
              <a:gd name="connsiteX14" fmla="*/ 1180512 w 12940393"/>
              <a:gd name="connsiteY14" fmla="*/ 5626323 h 5627842"/>
              <a:gd name="connsiteX15" fmla="*/ 0 w 12940393"/>
              <a:gd name="connsiteY15" fmla="*/ 5627842 h 562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40393" h="5627842">
                <a:moveTo>
                  <a:pt x="1482483" y="0"/>
                </a:moveTo>
                <a:lnTo>
                  <a:pt x="12940393" y="16655"/>
                </a:lnTo>
                <a:lnTo>
                  <a:pt x="12940393" y="5611186"/>
                </a:lnTo>
                <a:lnTo>
                  <a:pt x="10208418" y="5614703"/>
                </a:lnTo>
                <a:lnTo>
                  <a:pt x="10208418" y="5227482"/>
                </a:lnTo>
                <a:lnTo>
                  <a:pt x="7899903" y="5227482"/>
                </a:lnTo>
                <a:lnTo>
                  <a:pt x="7899903" y="5617674"/>
                </a:lnTo>
                <a:lnTo>
                  <a:pt x="6862138" y="5619010"/>
                </a:lnTo>
                <a:lnTo>
                  <a:pt x="6862138" y="5244400"/>
                </a:lnTo>
                <a:lnTo>
                  <a:pt x="4546776" y="5244400"/>
                </a:lnTo>
                <a:lnTo>
                  <a:pt x="4546776" y="5621990"/>
                </a:lnTo>
                <a:lnTo>
                  <a:pt x="3509010" y="5623326"/>
                </a:lnTo>
                <a:lnTo>
                  <a:pt x="3509010" y="5244400"/>
                </a:lnTo>
                <a:lnTo>
                  <a:pt x="1180512" y="5244400"/>
                </a:lnTo>
                <a:lnTo>
                  <a:pt x="1180512" y="5626323"/>
                </a:lnTo>
                <a:lnTo>
                  <a:pt x="0" y="5627842"/>
                </a:lnTo>
                <a:close/>
              </a:path>
            </a:pathLst>
          </a:custGeom>
          <a:solidFill>
            <a:schemeClr val="tx2"/>
          </a:solidFill>
          <a:ln w="12700">
            <a:miter lim="400000"/>
          </a:ln>
          <a:extLst>
            <a:ext uri="{C572A759-6A51-4108-AA02-DFA0A04FC94B}">
              <ma14:wrappingTextBoxFlag xmlns="" xmlns:ma14="http://schemas.microsoft.com/office/mac/drawingml/2011/main" val="1"/>
            </a:ext>
          </a:extLst>
        </p:spPr>
        <p:txBody>
          <a:bodyPr wrap="square" tIns="0" bIns="1005840">
            <a:noAutofit/>
          </a:bodyPr>
          <a:lstStyle>
            <a:lvl1pPr marL="0" indent="0" algn="ctr">
              <a:buNone/>
              <a:defRPr sz="2000">
                <a:solidFill>
                  <a:schemeClr val="bg1"/>
                </a:solidFill>
              </a:defRPr>
            </a:lvl1pPr>
          </a:lstStyle>
          <a:p>
            <a:r>
              <a:rPr lang="en-US" dirty="0"/>
              <a:t>DROP IMAGE HERE</a:t>
            </a:r>
          </a:p>
        </p:txBody>
      </p:sp>
    </p:spTree>
    <p:extLst>
      <p:ext uri="{BB962C8B-B14F-4D97-AF65-F5344CB8AC3E}">
        <p14:creationId xmlns:p14="http://schemas.microsoft.com/office/powerpoint/2010/main" val="216000223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Option 3">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2592FA4-1DD6-B44F-8589-CDE7A21C1235}"/>
              </a:ext>
            </a:extLst>
          </p:cNvPr>
          <p:cNvSpPr>
            <a:spLocks noGrp="1"/>
          </p:cNvSpPr>
          <p:nvPr>
            <p:ph type="pic" sz="quarter" idx="16" hasCustomPrompt="1"/>
          </p:nvPr>
        </p:nvSpPr>
        <p:spPr>
          <a:xfrm>
            <a:off x="6197396" y="-79017"/>
            <a:ext cx="11149217" cy="9012767"/>
          </a:xfrm>
          <a:custGeom>
            <a:avLst/>
            <a:gdLst>
              <a:gd name="connsiteX0" fmla="*/ 0 w 11345862"/>
              <a:gd name="connsiteY0" fmla="*/ 0 h 9012767"/>
              <a:gd name="connsiteX1" fmla="*/ 11345862 w 11345862"/>
              <a:gd name="connsiteY1" fmla="*/ 0 h 9012767"/>
              <a:gd name="connsiteX2" fmla="*/ 11345862 w 11345862"/>
              <a:gd name="connsiteY2" fmla="*/ 9012767 h 9012767"/>
              <a:gd name="connsiteX3" fmla="*/ 0 w 11345862"/>
              <a:gd name="connsiteY3" fmla="*/ 9012767 h 9012767"/>
              <a:gd name="connsiteX4" fmla="*/ 0 w 11345862"/>
              <a:gd name="connsiteY4" fmla="*/ 0 h 9012767"/>
              <a:gd name="connsiteX0" fmla="*/ 2595716 w 11345862"/>
              <a:gd name="connsiteY0" fmla="*/ 0 h 9012767"/>
              <a:gd name="connsiteX1" fmla="*/ 11345862 w 11345862"/>
              <a:gd name="connsiteY1" fmla="*/ 0 h 9012767"/>
              <a:gd name="connsiteX2" fmla="*/ 11345862 w 11345862"/>
              <a:gd name="connsiteY2" fmla="*/ 9012767 h 9012767"/>
              <a:gd name="connsiteX3" fmla="*/ 0 w 11345862"/>
              <a:gd name="connsiteY3" fmla="*/ 9012767 h 9012767"/>
              <a:gd name="connsiteX4" fmla="*/ 2595716 w 11345862"/>
              <a:gd name="connsiteY4" fmla="*/ 0 h 9012767"/>
              <a:gd name="connsiteX0" fmla="*/ 2399071 w 11149217"/>
              <a:gd name="connsiteY0" fmla="*/ 0 h 9012767"/>
              <a:gd name="connsiteX1" fmla="*/ 11149217 w 11149217"/>
              <a:gd name="connsiteY1" fmla="*/ 0 h 9012767"/>
              <a:gd name="connsiteX2" fmla="*/ 11149217 w 11149217"/>
              <a:gd name="connsiteY2" fmla="*/ 9012767 h 9012767"/>
              <a:gd name="connsiteX3" fmla="*/ 0 w 11149217"/>
              <a:gd name="connsiteY3" fmla="*/ 9012767 h 9012767"/>
              <a:gd name="connsiteX4" fmla="*/ 2399071 w 11149217"/>
              <a:gd name="connsiteY4" fmla="*/ 0 h 901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9217" h="9012767">
                <a:moveTo>
                  <a:pt x="2399071" y="0"/>
                </a:moveTo>
                <a:lnTo>
                  <a:pt x="11149217" y="0"/>
                </a:lnTo>
                <a:lnTo>
                  <a:pt x="11149217" y="9012767"/>
                </a:lnTo>
                <a:lnTo>
                  <a:pt x="0" y="9012767"/>
                </a:lnTo>
                <a:lnTo>
                  <a:pt x="2399071" y="0"/>
                </a:lnTo>
                <a:close/>
              </a:path>
            </a:pathLst>
          </a:custGeom>
          <a:solidFill>
            <a:schemeClr val="tx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0" bIns="1005840">
            <a:normAutofit/>
          </a:bodyPr>
          <a:lstStyle>
            <a:lvl1pPr marL="0" indent="0" algn="ctr">
              <a:buNone/>
              <a:defRPr sz="2000">
                <a:solidFill>
                  <a:schemeClr val="bg1"/>
                </a:solidFill>
              </a:defRPr>
            </a:lvl1pPr>
          </a:lstStyle>
          <a:p>
            <a:r>
              <a:rPr lang="en-US" dirty="0"/>
              <a:t>DROP IMAGE HERE</a:t>
            </a:r>
          </a:p>
        </p:txBody>
      </p:sp>
      <p:sp>
        <p:nvSpPr>
          <p:cNvPr id="12" name="Text Placeholder 2">
            <a:extLst>
              <a:ext uri="{FF2B5EF4-FFF2-40B4-BE49-F238E27FC236}">
                <a16:creationId xmlns:a16="http://schemas.microsoft.com/office/drawing/2014/main" id="{CDBA227A-1A76-7C47-B4A5-A9260BEC025D}"/>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8" name="HERE IS A SUBTITLE FOR THE SLIDE">
            <a:extLst>
              <a:ext uri="{FF2B5EF4-FFF2-40B4-BE49-F238E27FC236}">
                <a16:creationId xmlns:a16="http://schemas.microsoft.com/office/drawing/2014/main" id="{A59F5EBA-59EC-7E40-99EF-D50143DDC2BC}"/>
              </a:ext>
            </a:extLst>
          </p:cNvPr>
          <p:cNvSpPr>
            <a:spLocks noGrp="1"/>
          </p:cNvSpPr>
          <p:nvPr>
            <p:ph type="body" sz="quarter" idx="15" hasCustomPrompt="1"/>
          </p:nvPr>
        </p:nvSpPr>
        <p:spPr>
          <a:xfrm>
            <a:off x="667335" y="2709339"/>
            <a:ext cx="5530061" cy="5395963"/>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9" name="HERE IS A SUBTITLE FOR THE SLIDE">
            <a:extLst>
              <a:ext uri="{FF2B5EF4-FFF2-40B4-BE49-F238E27FC236}">
                <a16:creationId xmlns:a16="http://schemas.microsoft.com/office/drawing/2014/main" id="{C8A45AD1-221C-A646-825F-149E2461C606}"/>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1" name="Main Title Here">
            <a:extLst>
              <a:ext uri="{FF2B5EF4-FFF2-40B4-BE49-F238E27FC236}">
                <a16:creationId xmlns:a16="http://schemas.microsoft.com/office/drawing/2014/main" id="{13FCDA4C-CB28-ED4C-80BE-EF9F83ADD9F9}"/>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53603423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Option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E661A1-0C64-B34D-8C84-2C634E93EE15}"/>
              </a:ext>
            </a:extLst>
          </p:cNvPr>
          <p:cNvSpPr/>
          <p:nvPr/>
        </p:nvSpPr>
        <p:spPr>
          <a:xfrm>
            <a:off x="11518764" y="-56906"/>
            <a:ext cx="5874611" cy="8999316"/>
          </a:xfrm>
          <a:prstGeom prst="rect">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2" tIns="50792" rIns="50792" bIns="50792" numCol="1" spcCol="38100" rtlCol="0" anchor="ctr">
            <a:noAutofit/>
          </a:bodyPr>
          <a:lstStyle/>
          <a:p>
            <a:pPr marL="0" marR="0" indent="0" algn="ctr" defTabSz="825312"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5" name="Picture Placeholder 3">
            <a:extLst>
              <a:ext uri="{FF2B5EF4-FFF2-40B4-BE49-F238E27FC236}">
                <a16:creationId xmlns:a16="http://schemas.microsoft.com/office/drawing/2014/main" id="{1528ECBF-A01E-6349-9312-C836411DDA92}"/>
              </a:ext>
            </a:extLst>
          </p:cNvPr>
          <p:cNvSpPr>
            <a:spLocks noGrp="1"/>
          </p:cNvSpPr>
          <p:nvPr>
            <p:ph type="pic" sz="quarter" idx="18" hasCustomPrompt="1"/>
          </p:nvPr>
        </p:nvSpPr>
        <p:spPr>
          <a:xfrm>
            <a:off x="7602402" y="-69184"/>
            <a:ext cx="3916362" cy="9007475"/>
          </a:xfrm>
          <a:solidFill>
            <a:schemeClr val="tx2"/>
          </a:solidFill>
        </p:spPr>
        <p:txBody>
          <a:bodyPr tIns="0" bIns="1005840">
            <a:normAutofit/>
          </a:bodyPr>
          <a:lstStyle>
            <a:lvl1pPr marL="0" indent="0" algn="ctr">
              <a:buNone/>
              <a:defRPr sz="2000">
                <a:solidFill>
                  <a:schemeClr val="bg1"/>
                </a:solidFill>
              </a:defRPr>
            </a:lvl1pPr>
          </a:lstStyle>
          <a:p>
            <a:r>
              <a:rPr lang="en-US" dirty="0"/>
              <a:t>DROP IMAGE HERE</a:t>
            </a:r>
          </a:p>
        </p:txBody>
      </p:sp>
      <p:sp>
        <p:nvSpPr>
          <p:cNvPr id="9" name="Text Placeholder 2">
            <a:extLst>
              <a:ext uri="{FF2B5EF4-FFF2-40B4-BE49-F238E27FC236}">
                <a16:creationId xmlns:a16="http://schemas.microsoft.com/office/drawing/2014/main" id="{5AAE9A6A-D047-E649-A7CB-D9E62904F98B}"/>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8" name="HERE IS A SUBTITLE FOR THE SLIDE">
            <a:extLst>
              <a:ext uri="{FF2B5EF4-FFF2-40B4-BE49-F238E27FC236}">
                <a16:creationId xmlns:a16="http://schemas.microsoft.com/office/drawing/2014/main" id="{702F45D3-C3F2-864E-BB22-3EB84E630131}"/>
              </a:ext>
            </a:extLst>
          </p:cNvPr>
          <p:cNvSpPr>
            <a:spLocks noGrp="1"/>
          </p:cNvSpPr>
          <p:nvPr>
            <p:ph type="body" sz="quarter" idx="15" hasCustomPrompt="1"/>
          </p:nvPr>
        </p:nvSpPr>
        <p:spPr>
          <a:xfrm>
            <a:off x="667335" y="2709339"/>
            <a:ext cx="6018994"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3" name="HERE IS A SUBTITLE FOR THE SLIDE">
            <a:extLst>
              <a:ext uri="{FF2B5EF4-FFF2-40B4-BE49-F238E27FC236}">
                <a16:creationId xmlns:a16="http://schemas.microsoft.com/office/drawing/2014/main" id="{733B369F-E305-3F4F-8E0F-9E12B9999170}"/>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4" name="Main Title Here">
            <a:extLst>
              <a:ext uri="{FF2B5EF4-FFF2-40B4-BE49-F238E27FC236}">
                <a16:creationId xmlns:a16="http://schemas.microsoft.com/office/drawing/2014/main" id="{B755DEE9-B6E3-AC43-AAC1-73DB64893F3A}"/>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72537678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Option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69B4DBD-FDE0-2F41-8D18-AD7FDDEB3168}"/>
              </a:ext>
            </a:extLst>
          </p:cNvPr>
          <p:cNvSpPr>
            <a:spLocks noGrp="1"/>
          </p:cNvSpPr>
          <p:nvPr>
            <p:ph type="pic" sz="quarter" idx="18" hasCustomPrompt="1"/>
          </p:nvPr>
        </p:nvSpPr>
        <p:spPr>
          <a:xfrm>
            <a:off x="5922583" y="-63156"/>
            <a:ext cx="3916362" cy="8999316"/>
          </a:xfrm>
          <a:solidFill>
            <a:schemeClr val="tx2"/>
          </a:solidFill>
        </p:spPr>
        <p:txBody>
          <a:bodyPr tIns="0" bIns="1005840">
            <a:normAutofit/>
          </a:bodyPr>
          <a:lstStyle>
            <a:lvl1pPr marL="0" indent="0" algn="ctr">
              <a:buNone/>
              <a:defRPr sz="2000">
                <a:solidFill>
                  <a:schemeClr val="bg1"/>
                </a:solidFill>
              </a:defRPr>
            </a:lvl1pPr>
          </a:lstStyle>
          <a:p>
            <a:r>
              <a:rPr lang="en-US" dirty="0"/>
              <a:t>DROP IMAGE HERE</a:t>
            </a:r>
          </a:p>
        </p:txBody>
      </p:sp>
      <p:sp>
        <p:nvSpPr>
          <p:cNvPr id="8" name="Rectangle 7">
            <a:extLst>
              <a:ext uri="{FF2B5EF4-FFF2-40B4-BE49-F238E27FC236}">
                <a16:creationId xmlns:a16="http://schemas.microsoft.com/office/drawing/2014/main" id="{4ED3C62A-2D95-5D43-A4C7-726C0FA8788D}"/>
              </a:ext>
            </a:extLst>
          </p:cNvPr>
          <p:cNvSpPr/>
          <p:nvPr/>
        </p:nvSpPr>
        <p:spPr>
          <a:xfrm>
            <a:off x="9838945" y="-44628"/>
            <a:ext cx="7537445" cy="8989026"/>
          </a:xfrm>
          <a:prstGeom prst="rect">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2" tIns="50792" rIns="50792" bIns="50792" numCol="1" spcCol="38100" rtlCol="0" anchor="ctr">
            <a:noAutofit/>
          </a:bodyPr>
          <a:lstStyle/>
          <a:p>
            <a:pPr marL="0" marR="0" indent="0" algn="ctr" defTabSz="825312"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4" name="Text Placeholder 2">
            <a:extLst>
              <a:ext uri="{FF2B5EF4-FFF2-40B4-BE49-F238E27FC236}">
                <a16:creationId xmlns:a16="http://schemas.microsoft.com/office/drawing/2014/main" id="{FBE1591D-E58C-AE4E-93BB-0A7FA4CCFB4D}"/>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9" name="HERE IS A SUBTITLE FOR THE SLIDE">
            <a:extLst>
              <a:ext uri="{FF2B5EF4-FFF2-40B4-BE49-F238E27FC236}">
                <a16:creationId xmlns:a16="http://schemas.microsoft.com/office/drawing/2014/main" id="{3BCD258F-023B-7141-9684-DE23E5F932E4}"/>
              </a:ext>
            </a:extLst>
          </p:cNvPr>
          <p:cNvSpPr>
            <a:spLocks noGrp="1"/>
          </p:cNvSpPr>
          <p:nvPr>
            <p:ph type="body" sz="quarter" idx="15" hasCustomPrompt="1"/>
          </p:nvPr>
        </p:nvSpPr>
        <p:spPr>
          <a:xfrm>
            <a:off x="667335" y="2709339"/>
            <a:ext cx="4730575"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0" name="HERE IS A SUBTITLE FOR THE SLIDE">
            <a:extLst>
              <a:ext uri="{FF2B5EF4-FFF2-40B4-BE49-F238E27FC236}">
                <a16:creationId xmlns:a16="http://schemas.microsoft.com/office/drawing/2014/main" id="{7F1BF2B3-C57E-5342-8A2D-6846DF606A70}"/>
              </a:ext>
            </a:extLst>
          </p:cNvPr>
          <p:cNvSpPr>
            <a:spLocks noGrp="1"/>
          </p:cNvSpPr>
          <p:nvPr>
            <p:ph type="body" sz="quarter" idx="13" hasCustomPrompt="1"/>
          </p:nvPr>
        </p:nvSpPr>
        <p:spPr>
          <a:xfrm>
            <a:off x="685867" y="758493"/>
            <a:ext cx="4733324"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66B5735D-AF53-A94F-B74A-1829C322E7A0}"/>
              </a:ext>
            </a:extLst>
          </p:cNvPr>
          <p:cNvSpPr>
            <a:spLocks noGrp="1"/>
          </p:cNvSpPr>
          <p:nvPr>
            <p:ph type="body" sz="quarter" idx="14" hasCustomPrompt="1"/>
          </p:nvPr>
        </p:nvSpPr>
        <p:spPr>
          <a:xfrm>
            <a:off x="657435" y="1193611"/>
            <a:ext cx="4738356"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22147435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Option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8032B50-8C2A-B246-BEE1-60BED6752308}"/>
              </a:ext>
            </a:extLst>
          </p:cNvPr>
          <p:cNvSpPr>
            <a:spLocks noGrp="1"/>
          </p:cNvSpPr>
          <p:nvPr>
            <p:ph type="pic" sz="quarter" idx="42"/>
          </p:nvPr>
        </p:nvSpPr>
        <p:spPr>
          <a:xfrm>
            <a:off x="10625138" y="0"/>
            <a:ext cx="2202293" cy="2195593"/>
          </a:xfrm>
          <a:solidFill>
            <a:schemeClr val="tx2"/>
          </a:solidFill>
        </p:spPr>
        <p:txBody>
          <a:bodyPr/>
          <a:lstStyle>
            <a:lvl1pPr>
              <a:defRPr>
                <a:noFill/>
              </a:defRPr>
            </a:lvl1pPr>
          </a:lstStyle>
          <a:p>
            <a:endParaRPr lang="en-US" dirty="0"/>
          </a:p>
        </p:txBody>
      </p:sp>
      <p:sp>
        <p:nvSpPr>
          <p:cNvPr id="17" name="Text Placeholder 2">
            <a:extLst>
              <a:ext uri="{FF2B5EF4-FFF2-40B4-BE49-F238E27FC236}">
                <a16:creationId xmlns:a16="http://schemas.microsoft.com/office/drawing/2014/main" id="{59749EF7-6F8E-8643-882E-E2D0168A2952}"/>
              </a:ext>
            </a:extLst>
          </p:cNvPr>
          <p:cNvSpPr>
            <a:spLocks noGrp="1"/>
          </p:cNvSpPr>
          <p:nvPr>
            <p:ph type="body" sz="quarter" idx="30"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55" name="Picture Placeholder 11">
            <a:extLst>
              <a:ext uri="{FF2B5EF4-FFF2-40B4-BE49-F238E27FC236}">
                <a16:creationId xmlns:a16="http://schemas.microsoft.com/office/drawing/2014/main" id="{AC46D3EB-7794-0F4B-B63B-25D34F9655E1}"/>
              </a:ext>
            </a:extLst>
          </p:cNvPr>
          <p:cNvSpPr>
            <a:spLocks noGrp="1"/>
          </p:cNvSpPr>
          <p:nvPr>
            <p:ph type="pic" sz="quarter" idx="43"/>
          </p:nvPr>
        </p:nvSpPr>
        <p:spPr>
          <a:xfrm>
            <a:off x="10625138" y="2272193"/>
            <a:ext cx="2202293" cy="2155055"/>
          </a:xfrm>
          <a:solidFill>
            <a:schemeClr val="tx2"/>
          </a:solidFill>
        </p:spPr>
        <p:txBody>
          <a:bodyPr/>
          <a:lstStyle>
            <a:lvl1pPr>
              <a:defRPr>
                <a:noFill/>
              </a:defRPr>
            </a:lvl1pPr>
          </a:lstStyle>
          <a:p>
            <a:endParaRPr lang="en-US" dirty="0"/>
          </a:p>
        </p:txBody>
      </p:sp>
      <p:sp>
        <p:nvSpPr>
          <p:cNvPr id="56" name="Picture Placeholder 11">
            <a:extLst>
              <a:ext uri="{FF2B5EF4-FFF2-40B4-BE49-F238E27FC236}">
                <a16:creationId xmlns:a16="http://schemas.microsoft.com/office/drawing/2014/main" id="{711D3950-C6D4-834E-831F-16CDC2AB7D47}"/>
              </a:ext>
            </a:extLst>
          </p:cNvPr>
          <p:cNvSpPr>
            <a:spLocks noGrp="1"/>
          </p:cNvSpPr>
          <p:nvPr>
            <p:ph type="pic" sz="quarter" idx="44"/>
          </p:nvPr>
        </p:nvSpPr>
        <p:spPr>
          <a:xfrm>
            <a:off x="10625138" y="4503848"/>
            <a:ext cx="2202293" cy="2155055"/>
          </a:xfrm>
          <a:solidFill>
            <a:schemeClr val="tx2"/>
          </a:solidFill>
        </p:spPr>
        <p:txBody>
          <a:bodyPr/>
          <a:lstStyle>
            <a:lvl1pPr>
              <a:defRPr>
                <a:noFill/>
              </a:defRPr>
            </a:lvl1pPr>
          </a:lstStyle>
          <a:p>
            <a:endParaRPr lang="en-US" dirty="0"/>
          </a:p>
        </p:txBody>
      </p:sp>
      <p:sp>
        <p:nvSpPr>
          <p:cNvPr id="57" name="Picture Placeholder 11">
            <a:extLst>
              <a:ext uri="{FF2B5EF4-FFF2-40B4-BE49-F238E27FC236}">
                <a16:creationId xmlns:a16="http://schemas.microsoft.com/office/drawing/2014/main" id="{BC1F6050-2D3B-CC4A-9883-97C2B20917A5}"/>
              </a:ext>
            </a:extLst>
          </p:cNvPr>
          <p:cNvSpPr>
            <a:spLocks noGrp="1"/>
          </p:cNvSpPr>
          <p:nvPr>
            <p:ph type="pic" sz="quarter" idx="45"/>
          </p:nvPr>
        </p:nvSpPr>
        <p:spPr>
          <a:xfrm>
            <a:off x="10625137" y="6744220"/>
            <a:ext cx="2202293" cy="2193406"/>
          </a:xfrm>
          <a:solidFill>
            <a:schemeClr val="tx2"/>
          </a:solidFill>
        </p:spPr>
        <p:txBody>
          <a:bodyPr/>
          <a:lstStyle>
            <a:lvl1pPr>
              <a:defRPr>
                <a:noFill/>
              </a:defRPr>
            </a:lvl1pPr>
          </a:lstStyle>
          <a:p>
            <a:endParaRPr lang="en-US" dirty="0"/>
          </a:p>
        </p:txBody>
      </p:sp>
      <p:sp>
        <p:nvSpPr>
          <p:cNvPr id="58" name="Picture Placeholder 11">
            <a:extLst>
              <a:ext uri="{FF2B5EF4-FFF2-40B4-BE49-F238E27FC236}">
                <a16:creationId xmlns:a16="http://schemas.microsoft.com/office/drawing/2014/main" id="{349708C0-840D-5942-B1E4-90C32E3DB25B}"/>
              </a:ext>
            </a:extLst>
          </p:cNvPr>
          <p:cNvSpPr>
            <a:spLocks noGrp="1"/>
          </p:cNvSpPr>
          <p:nvPr>
            <p:ph type="pic" sz="quarter" idx="46"/>
          </p:nvPr>
        </p:nvSpPr>
        <p:spPr>
          <a:xfrm>
            <a:off x="12907515" y="0"/>
            <a:ext cx="2160196" cy="2195593"/>
          </a:xfrm>
          <a:solidFill>
            <a:schemeClr val="tx2"/>
          </a:solidFill>
        </p:spPr>
        <p:txBody>
          <a:bodyPr/>
          <a:lstStyle>
            <a:lvl1pPr>
              <a:defRPr>
                <a:noFill/>
              </a:defRPr>
            </a:lvl1pPr>
          </a:lstStyle>
          <a:p>
            <a:endParaRPr lang="en-US" dirty="0"/>
          </a:p>
        </p:txBody>
      </p:sp>
      <p:sp>
        <p:nvSpPr>
          <p:cNvPr id="60" name="Picture Placeholder 11">
            <a:extLst>
              <a:ext uri="{FF2B5EF4-FFF2-40B4-BE49-F238E27FC236}">
                <a16:creationId xmlns:a16="http://schemas.microsoft.com/office/drawing/2014/main" id="{8C25D0C4-3318-4C49-8302-A3DCF55C2359}"/>
              </a:ext>
            </a:extLst>
          </p:cNvPr>
          <p:cNvSpPr>
            <a:spLocks noGrp="1"/>
          </p:cNvSpPr>
          <p:nvPr>
            <p:ph type="pic" sz="quarter" idx="47"/>
          </p:nvPr>
        </p:nvSpPr>
        <p:spPr>
          <a:xfrm>
            <a:off x="15147795" y="0"/>
            <a:ext cx="2198818" cy="2195593"/>
          </a:xfrm>
          <a:solidFill>
            <a:schemeClr val="tx2"/>
          </a:solidFill>
        </p:spPr>
        <p:txBody>
          <a:bodyPr/>
          <a:lstStyle>
            <a:lvl1pPr>
              <a:defRPr>
                <a:noFill/>
              </a:defRPr>
            </a:lvl1pPr>
          </a:lstStyle>
          <a:p>
            <a:endParaRPr lang="en-US" dirty="0"/>
          </a:p>
        </p:txBody>
      </p:sp>
      <p:sp>
        <p:nvSpPr>
          <p:cNvPr id="61" name="Picture Placeholder 11">
            <a:extLst>
              <a:ext uri="{FF2B5EF4-FFF2-40B4-BE49-F238E27FC236}">
                <a16:creationId xmlns:a16="http://schemas.microsoft.com/office/drawing/2014/main" id="{4A10EBB0-0721-DD4A-AB00-71F056C9B9D2}"/>
              </a:ext>
            </a:extLst>
          </p:cNvPr>
          <p:cNvSpPr>
            <a:spLocks noGrp="1"/>
          </p:cNvSpPr>
          <p:nvPr>
            <p:ph type="pic" sz="quarter" idx="48"/>
          </p:nvPr>
        </p:nvSpPr>
        <p:spPr>
          <a:xfrm>
            <a:off x="15147795" y="2272193"/>
            <a:ext cx="2198818" cy="2155055"/>
          </a:xfrm>
          <a:solidFill>
            <a:schemeClr val="tx2"/>
          </a:solidFill>
        </p:spPr>
        <p:txBody>
          <a:bodyPr/>
          <a:lstStyle>
            <a:lvl1pPr>
              <a:defRPr>
                <a:noFill/>
              </a:defRPr>
            </a:lvl1pPr>
          </a:lstStyle>
          <a:p>
            <a:endParaRPr lang="en-US" dirty="0"/>
          </a:p>
        </p:txBody>
      </p:sp>
      <p:sp>
        <p:nvSpPr>
          <p:cNvPr id="62" name="Picture Placeholder 11">
            <a:extLst>
              <a:ext uri="{FF2B5EF4-FFF2-40B4-BE49-F238E27FC236}">
                <a16:creationId xmlns:a16="http://schemas.microsoft.com/office/drawing/2014/main" id="{A1A4E605-0C8A-B44E-AE26-ADE400BF9933}"/>
              </a:ext>
            </a:extLst>
          </p:cNvPr>
          <p:cNvSpPr>
            <a:spLocks noGrp="1"/>
          </p:cNvSpPr>
          <p:nvPr>
            <p:ph type="pic" sz="quarter" idx="49"/>
          </p:nvPr>
        </p:nvSpPr>
        <p:spPr>
          <a:xfrm>
            <a:off x="12907515" y="2272193"/>
            <a:ext cx="2160196" cy="2155055"/>
          </a:xfrm>
          <a:solidFill>
            <a:schemeClr val="tx2"/>
          </a:solidFill>
        </p:spPr>
        <p:txBody>
          <a:bodyPr/>
          <a:lstStyle>
            <a:lvl1pPr>
              <a:defRPr>
                <a:noFill/>
              </a:defRPr>
            </a:lvl1pPr>
          </a:lstStyle>
          <a:p>
            <a:endParaRPr lang="en-US" dirty="0"/>
          </a:p>
        </p:txBody>
      </p:sp>
      <p:sp>
        <p:nvSpPr>
          <p:cNvPr id="63" name="Picture Placeholder 11">
            <a:extLst>
              <a:ext uri="{FF2B5EF4-FFF2-40B4-BE49-F238E27FC236}">
                <a16:creationId xmlns:a16="http://schemas.microsoft.com/office/drawing/2014/main" id="{DAA62837-14BD-4640-BD82-46D597FF1937}"/>
              </a:ext>
            </a:extLst>
          </p:cNvPr>
          <p:cNvSpPr>
            <a:spLocks noGrp="1"/>
          </p:cNvSpPr>
          <p:nvPr>
            <p:ph type="pic" sz="quarter" idx="50"/>
          </p:nvPr>
        </p:nvSpPr>
        <p:spPr>
          <a:xfrm>
            <a:off x="12907515" y="4503848"/>
            <a:ext cx="2160196" cy="2155055"/>
          </a:xfrm>
          <a:solidFill>
            <a:schemeClr val="tx2"/>
          </a:solidFill>
        </p:spPr>
        <p:txBody>
          <a:bodyPr/>
          <a:lstStyle>
            <a:lvl1pPr>
              <a:defRPr>
                <a:noFill/>
              </a:defRPr>
            </a:lvl1pPr>
          </a:lstStyle>
          <a:p>
            <a:endParaRPr lang="en-US" dirty="0"/>
          </a:p>
        </p:txBody>
      </p:sp>
      <p:sp>
        <p:nvSpPr>
          <p:cNvPr id="64" name="Picture Placeholder 11">
            <a:extLst>
              <a:ext uri="{FF2B5EF4-FFF2-40B4-BE49-F238E27FC236}">
                <a16:creationId xmlns:a16="http://schemas.microsoft.com/office/drawing/2014/main" id="{399EEBE6-D6F1-1E42-B85C-531E47392780}"/>
              </a:ext>
            </a:extLst>
          </p:cNvPr>
          <p:cNvSpPr>
            <a:spLocks noGrp="1"/>
          </p:cNvSpPr>
          <p:nvPr>
            <p:ph type="pic" sz="quarter" idx="51"/>
          </p:nvPr>
        </p:nvSpPr>
        <p:spPr>
          <a:xfrm>
            <a:off x="15147795" y="4503848"/>
            <a:ext cx="2198818" cy="2155055"/>
          </a:xfrm>
          <a:solidFill>
            <a:schemeClr val="tx2"/>
          </a:solidFill>
        </p:spPr>
        <p:txBody>
          <a:bodyPr/>
          <a:lstStyle>
            <a:lvl1pPr>
              <a:defRPr>
                <a:noFill/>
              </a:defRPr>
            </a:lvl1pPr>
          </a:lstStyle>
          <a:p>
            <a:endParaRPr lang="en-US" dirty="0"/>
          </a:p>
        </p:txBody>
      </p:sp>
      <p:sp>
        <p:nvSpPr>
          <p:cNvPr id="65" name="Picture Placeholder 11">
            <a:extLst>
              <a:ext uri="{FF2B5EF4-FFF2-40B4-BE49-F238E27FC236}">
                <a16:creationId xmlns:a16="http://schemas.microsoft.com/office/drawing/2014/main" id="{3FFB5B7C-82DC-7A4E-B7DE-A974C43282E7}"/>
              </a:ext>
            </a:extLst>
          </p:cNvPr>
          <p:cNvSpPr>
            <a:spLocks noGrp="1"/>
          </p:cNvSpPr>
          <p:nvPr>
            <p:ph type="pic" sz="quarter" idx="52"/>
          </p:nvPr>
        </p:nvSpPr>
        <p:spPr>
          <a:xfrm>
            <a:off x="15147795" y="6744220"/>
            <a:ext cx="2198818" cy="2193406"/>
          </a:xfrm>
          <a:solidFill>
            <a:schemeClr val="tx2"/>
          </a:solidFill>
        </p:spPr>
        <p:txBody>
          <a:bodyPr/>
          <a:lstStyle>
            <a:lvl1pPr>
              <a:defRPr>
                <a:noFill/>
              </a:defRPr>
            </a:lvl1pPr>
          </a:lstStyle>
          <a:p>
            <a:endParaRPr lang="en-US" dirty="0"/>
          </a:p>
        </p:txBody>
      </p:sp>
      <p:sp>
        <p:nvSpPr>
          <p:cNvPr id="66" name="Picture Placeholder 11">
            <a:extLst>
              <a:ext uri="{FF2B5EF4-FFF2-40B4-BE49-F238E27FC236}">
                <a16:creationId xmlns:a16="http://schemas.microsoft.com/office/drawing/2014/main" id="{935F34AA-B8AD-3F4F-B7BA-107C340506B8}"/>
              </a:ext>
            </a:extLst>
          </p:cNvPr>
          <p:cNvSpPr>
            <a:spLocks noGrp="1"/>
          </p:cNvSpPr>
          <p:nvPr>
            <p:ph type="pic" sz="quarter" idx="53"/>
          </p:nvPr>
        </p:nvSpPr>
        <p:spPr>
          <a:xfrm>
            <a:off x="12907515" y="6744220"/>
            <a:ext cx="2160196" cy="2193406"/>
          </a:xfrm>
          <a:solidFill>
            <a:schemeClr val="tx2"/>
          </a:solidFill>
        </p:spPr>
        <p:txBody>
          <a:bodyPr/>
          <a:lstStyle>
            <a:lvl1pPr>
              <a:defRPr>
                <a:noFill/>
              </a:defRPr>
            </a:lvl1pPr>
          </a:lstStyle>
          <a:p>
            <a:endParaRPr lang="en-US" dirty="0"/>
          </a:p>
        </p:txBody>
      </p:sp>
      <p:sp>
        <p:nvSpPr>
          <p:cNvPr id="22" name="HERE IS A SUBTITLE FOR THE SLIDE">
            <a:extLst>
              <a:ext uri="{FF2B5EF4-FFF2-40B4-BE49-F238E27FC236}">
                <a16:creationId xmlns:a16="http://schemas.microsoft.com/office/drawing/2014/main" id="{65EDA713-06AF-9B43-A3DF-C8E9C0D3C653}"/>
              </a:ext>
            </a:extLst>
          </p:cNvPr>
          <p:cNvSpPr>
            <a:spLocks noGrp="1"/>
          </p:cNvSpPr>
          <p:nvPr>
            <p:ph type="body" sz="quarter" idx="15" hasCustomPrompt="1"/>
          </p:nvPr>
        </p:nvSpPr>
        <p:spPr>
          <a:xfrm>
            <a:off x="667334" y="2709339"/>
            <a:ext cx="8005972"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3" name="HERE IS A SUBTITLE FOR THE SLIDE">
            <a:extLst>
              <a:ext uri="{FF2B5EF4-FFF2-40B4-BE49-F238E27FC236}">
                <a16:creationId xmlns:a16="http://schemas.microsoft.com/office/drawing/2014/main" id="{D06B5614-A56F-8645-B675-640C59E61FC6}"/>
              </a:ext>
            </a:extLst>
          </p:cNvPr>
          <p:cNvSpPr>
            <a:spLocks noGrp="1"/>
          </p:cNvSpPr>
          <p:nvPr>
            <p:ph type="body" sz="quarter" idx="13" hasCustomPrompt="1"/>
          </p:nvPr>
        </p:nvSpPr>
        <p:spPr>
          <a:xfrm>
            <a:off x="685866" y="758493"/>
            <a:ext cx="8010624"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24" name="Main Title Here">
            <a:extLst>
              <a:ext uri="{FF2B5EF4-FFF2-40B4-BE49-F238E27FC236}">
                <a16:creationId xmlns:a16="http://schemas.microsoft.com/office/drawing/2014/main" id="{A2A661BC-4B1B-D349-930F-476FC3153856}"/>
              </a:ext>
            </a:extLst>
          </p:cNvPr>
          <p:cNvSpPr>
            <a:spLocks noGrp="1"/>
          </p:cNvSpPr>
          <p:nvPr>
            <p:ph type="body" sz="quarter" idx="14" hasCustomPrompt="1"/>
          </p:nvPr>
        </p:nvSpPr>
        <p:spPr>
          <a:xfrm>
            <a:off x="657435" y="1193611"/>
            <a:ext cx="8019140"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7175868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Option 7">
    <p:bg>
      <p:bgPr>
        <a:solidFill>
          <a:schemeClr val="tx1"/>
        </a:solidFill>
        <a:effectLst/>
      </p:bgPr>
    </p:bg>
    <p:spTree>
      <p:nvGrpSpPr>
        <p:cNvPr id="1" name=""/>
        <p:cNvGrpSpPr/>
        <p:nvPr/>
      </p:nvGrpSpPr>
      <p:grpSpPr>
        <a:xfrm>
          <a:off x="0" y="0"/>
          <a:ext cx="0" cy="0"/>
          <a:chOff x="0" y="0"/>
          <a:chExt cx="0" cy="0"/>
        </a:xfrm>
      </p:grpSpPr>
      <p:sp>
        <p:nvSpPr>
          <p:cNvPr id="19" name="Text Placeholder 2">
            <a:extLst>
              <a:ext uri="{FF2B5EF4-FFF2-40B4-BE49-F238E27FC236}">
                <a16:creationId xmlns:a16="http://schemas.microsoft.com/office/drawing/2014/main" id="{EC7D82F8-3E64-0840-910A-9054A2AE9A4E}"/>
              </a:ext>
            </a:extLst>
          </p:cNvPr>
          <p:cNvSpPr>
            <a:spLocks noGrp="1"/>
          </p:cNvSpPr>
          <p:nvPr>
            <p:ph type="body" sz="quarter" idx="30"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8" name="Picture Placeholder 11">
            <a:extLst>
              <a:ext uri="{FF2B5EF4-FFF2-40B4-BE49-F238E27FC236}">
                <a16:creationId xmlns:a16="http://schemas.microsoft.com/office/drawing/2014/main" id="{306EFBF9-3050-F349-A7B4-60CBC773D3D0}"/>
              </a:ext>
            </a:extLst>
          </p:cNvPr>
          <p:cNvSpPr>
            <a:spLocks noGrp="1"/>
          </p:cNvSpPr>
          <p:nvPr>
            <p:ph type="pic" sz="quarter" idx="42"/>
          </p:nvPr>
        </p:nvSpPr>
        <p:spPr>
          <a:xfrm>
            <a:off x="10625138" y="0"/>
            <a:ext cx="2202293" cy="2195593"/>
          </a:xfrm>
          <a:solidFill>
            <a:schemeClr val="tx2"/>
          </a:solidFill>
        </p:spPr>
        <p:txBody>
          <a:bodyPr/>
          <a:lstStyle>
            <a:lvl1pPr>
              <a:defRPr>
                <a:noFill/>
              </a:defRPr>
            </a:lvl1pPr>
          </a:lstStyle>
          <a:p>
            <a:endParaRPr lang="en-US" dirty="0"/>
          </a:p>
        </p:txBody>
      </p:sp>
      <p:sp>
        <p:nvSpPr>
          <p:cNvPr id="20" name="Picture Placeholder 11">
            <a:extLst>
              <a:ext uri="{FF2B5EF4-FFF2-40B4-BE49-F238E27FC236}">
                <a16:creationId xmlns:a16="http://schemas.microsoft.com/office/drawing/2014/main" id="{36030F5D-7833-A148-8CE7-C66EF3A0A81D}"/>
              </a:ext>
            </a:extLst>
          </p:cNvPr>
          <p:cNvSpPr>
            <a:spLocks noGrp="1"/>
          </p:cNvSpPr>
          <p:nvPr>
            <p:ph type="pic" sz="quarter" idx="43"/>
          </p:nvPr>
        </p:nvSpPr>
        <p:spPr>
          <a:xfrm>
            <a:off x="10625138" y="2272193"/>
            <a:ext cx="2202293" cy="2155055"/>
          </a:xfrm>
          <a:solidFill>
            <a:schemeClr val="tx2"/>
          </a:solidFill>
        </p:spPr>
        <p:txBody>
          <a:bodyPr/>
          <a:lstStyle>
            <a:lvl1pPr>
              <a:defRPr>
                <a:noFill/>
              </a:defRPr>
            </a:lvl1pPr>
          </a:lstStyle>
          <a:p>
            <a:endParaRPr lang="en-US" dirty="0"/>
          </a:p>
        </p:txBody>
      </p:sp>
      <p:sp>
        <p:nvSpPr>
          <p:cNvPr id="21" name="Picture Placeholder 11">
            <a:extLst>
              <a:ext uri="{FF2B5EF4-FFF2-40B4-BE49-F238E27FC236}">
                <a16:creationId xmlns:a16="http://schemas.microsoft.com/office/drawing/2014/main" id="{E8492A7F-A59B-6D4A-A38D-32A9CC00AB9A}"/>
              </a:ext>
            </a:extLst>
          </p:cNvPr>
          <p:cNvSpPr>
            <a:spLocks noGrp="1"/>
          </p:cNvSpPr>
          <p:nvPr>
            <p:ph type="pic" sz="quarter" idx="44"/>
          </p:nvPr>
        </p:nvSpPr>
        <p:spPr>
          <a:xfrm>
            <a:off x="10625138" y="4503848"/>
            <a:ext cx="2202293" cy="2155055"/>
          </a:xfrm>
          <a:solidFill>
            <a:schemeClr val="tx2"/>
          </a:solidFill>
        </p:spPr>
        <p:txBody>
          <a:bodyPr/>
          <a:lstStyle>
            <a:lvl1pPr>
              <a:defRPr>
                <a:noFill/>
              </a:defRPr>
            </a:lvl1pPr>
          </a:lstStyle>
          <a:p>
            <a:endParaRPr lang="en-US" dirty="0"/>
          </a:p>
        </p:txBody>
      </p:sp>
      <p:sp>
        <p:nvSpPr>
          <p:cNvPr id="24" name="Picture Placeholder 11">
            <a:extLst>
              <a:ext uri="{FF2B5EF4-FFF2-40B4-BE49-F238E27FC236}">
                <a16:creationId xmlns:a16="http://schemas.microsoft.com/office/drawing/2014/main" id="{D23B4ECA-B362-D645-9DD9-0737A1B2A509}"/>
              </a:ext>
            </a:extLst>
          </p:cNvPr>
          <p:cNvSpPr>
            <a:spLocks noGrp="1"/>
          </p:cNvSpPr>
          <p:nvPr>
            <p:ph type="pic" sz="quarter" idx="45"/>
          </p:nvPr>
        </p:nvSpPr>
        <p:spPr>
          <a:xfrm>
            <a:off x="10625137" y="6744219"/>
            <a:ext cx="2202293" cy="2191353"/>
          </a:xfrm>
          <a:solidFill>
            <a:schemeClr val="tx2"/>
          </a:solidFill>
        </p:spPr>
        <p:txBody>
          <a:bodyPr/>
          <a:lstStyle>
            <a:lvl1pPr>
              <a:defRPr>
                <a:noFill/>
              </a:defRPr>
            </a:lvl1pPr>
          </a:lstStyle>
          <a:p>
            <a:endParaRPr lang="en-US" dirty="0"/>
          </a:p>
        </p:txBody>
      </p:sp>
      <p:sp>
        <p:nvSpPr>
          <p:cNvPr id="25" name="Picture Placeholder 11">
            <a:extLst>
              <a:ext uri="{FF2B5EF4-FFF2-40B4-BE49-F238E27FC236}">
                <a16:creationId xmlns:a16="http://schemas.microsoft.com/office/drawing/2014/main" id="{FBC474AB-D634-EE41-BDC4-F3F7D59766F9}"/>
              </a:ext>
            </a:extLst>
          </p:cNvPr>
          <p:cNvSpPr>
            <a:spLocks noGrp="1"/>
          </p:cNvSpPr>
          <p:nvPr>
            <p:ph type="pic" sz="quarter" idx="46"/>
          </p:nvPr>
        </p:nvSpPr>
        <p:spPr>
          <a:xfrm>
            <a:off x="12907515" y="0"/>
            <a:ext cx="2160196" cy="2195593"/>
          </a:xfrm>
          <a:solidFill>
            <a:schemeClr val="tx2"/>
          </a:solidFill>
        </p:spPr>
        <p:txBody>
          <a:bodyPr/>
          <a:lstStyle>
            <a:lvl1pPr>
              <a:defRPr>
                <a:noFill/>
              </a:defRPr>
            </a:lvl1pPr>
          </a:lstStyle>
          <a:p>
            <a:endParaRPr lang="en-US" dirty="0"/>
          </a:p>
        </p:txBody>
      </p:sp>
      <p:sp>
        <p:nvSpPr>
          <p:cNvPr id="26" name="Picture Placeholder 11">
            <a:extLst>
              <a:ext uri="{FF2B5EF4-FFF2-40B4-BE49-F238E27FC236}">
                <a16:creationId xmlns:a16="http://schemas.microsoft.com/office/drawing/2014/main" id="{3986AD05-24EA-6347-8CE1-48DC20E6F662}"/>
              </a:ext>
            </a:extLst>
          </p:cNvPr>
          <p:cNvSpPr>
            <a:spLocks noGrp="1"/>
          </p:cNvSpPr>
          <p:nvPr>
            <p:ph type="pic" sz="quarter" idx="47"/>
          </p:nvPr>
        </p:nvSpPr>
        <p:spPr>
          <a:xfrm>
            <a:off x="15147795" y="0"/>
            <a:ext cx="2198818" cy="2195593"/>
          </a:xfrm>
          <a:solidFill>
            <a:schemeClr val="tx2"/>
          </a:solidFill>
        </p:spPr>
        <p:txBody>
          <a:bodyPr/>
          <a:lstStyle>
            <a:lvl1pPr>
              <a:defRPr>
                <a:noFill/>
              </a:defRPr>
            </a:lvl1pPr>
          </a:lstStyle>
          <a:p>
            <a:endParaRPr lang="en-US" dirty="0"/>
          </a:p>
        </p:txBody>
      </p:sp>
      <p:sp>
        <p:nvSpPr>
          <p:cNvPr id="27" name="Picture Placeholder 11">
            <a:extLst>
              <a:ext uri="{FF2B5EF4-FFF2-40B4-BE49-F238E27FC236}">
                <a16:creationId xmlns:a16="http://schemas.microsoft.com/office/drawing/2014/main" id="{9239462F-1620-1245-972D-D7B0CE357516}"/>
              </a:ext>
            </a:extLst>
          </p:cNvPr>
          <p:cNvSpPr>
            <a:spLocks noGrp="1"/>
          </p:cNvSpPr>
          <p:nvPr>
            <p:ph type="pic" sz="quarter" idx="48"/>
          </p:nvPr>
        </p:nvSpPr>
        <p:spPr>
          <a:xfrm>
            <a:off x="15147795" y="2272193"/>
            <a:ext cx="2198818" cy="2155055"/>
          </a:xfrm>
          <a:solidFill>
            <a:schemeClr val="tx2"/>
          </a:solidFill>
        </p:spPr>
        <p:txBody>
          <a:bodyPr/>
          <a:lstStyle>
            <a:lvl1pPr>
              <a:defRPr>
                <a:noFill/>
              </a:defRPr>
            </a:lvl1pPr>
          </a:lstStyle>
          <a:p>
            <a:endParaRPr lang="en-US" dirty="0"/>
          </a:p>
        </p:txBody>
      </p:sp>
      <p:sp>
        <p:nvSpPr>
          <p:cNvPr id="28" name="Picture Placeholder 11">
            <a:extLst>
              <a:ext uri="{FF2B5EF4-FFF2-40B4-BE49-F238E27FC236}">
                <a16:creationId xmlns:a16="http://schemas.microsoft.com/office/drawing/2014/main" id="{8E7B2FC7-F10D-D248-B491-77906ACF545A}"/>
              </a:ext>
            </a:extLst>
          </p:cNvPr>
          <p:cNvSpPr>
            <a:spLocks noGrp="1"/>
          </p:cNvSpPr>
          <p:nvPr>
            <p:ph type="pic" sz="quarter" idx="49"/>
          </p:nvPr>
        </p:nvSpPr>
        <p:spPr>
          <a:xfrm>
            <a:off x="12907515" y="2272193"/>
            <a:ext cx="2160196" cy="2155055"/>
          </a:xfrm>
          <a:solidFill>
            <a:schemeClr val="tx2"/>
          </a:solidFill>
        </p:spPr>
        <p:txBody>
          <a:bodyPr/>
          <a:lstStyle>
            <a:lvl1pPr>
              <a:defRPr>
                <a:noFill/>
              </a:defRPr>
            </a:lvl1pPr>
          </a:lstStyle>
          <a:p>
            <a:endParaRPr lang="en-US" dirty="0"/>
          </a:p>
        </p:txBody>
      </p:sp>
      <p:sp>
        <p:nvSpPr>
          <p:cNvPr id="29" name="Picture Placeholder 11">
            <a:extLst>
              <a:ext uri="{FF2B5EF4-FFF2-40B4-BE49-F238E27FC236}">
                <a16:creationId xmlns:a16="http://schemas.microsoft.com/office/drawing/2014/main" id="{858550C7-4196-0342-8973-F27524B1C8FB}"/>
              </a:ext>
            </a:extLst>
          </p:cNvPr>
          <p:cNvSpPr>
            <a:spLocks noGrp="1"/>
          </p:cNvSpPr>
          <p:nvPr>
            <p:ph type="pic" sz="quarter" idx="50"/>
          </p:nvPr>
        </p:nvSpPr>
        <p:spPr>
          <a:xfrm>
            <a:off x="12907515" y="4503848"/>
            <a:ext cx="2160196" cy="2155055"/>
          </a:xfrm>
          <a:solidFill>
            <a:schemeClr val="tx2"/>
          </a:solidFill>
        </p:spPr>
        <p:txBody>
          <a:bodyPr/>
          <a:lstStyle>
            <a:lvl1pPr>
              <a:defRPr>
                <a:noFill/>
              </a:defRPr>
            </a:lvl1pPr>
          </a:lstStyle>
          <a:p>
            <a:endParaRPr lang="en-US" dirty="0"/>
          </a:p>
        </p:txBody>
      </p:sp>
      <p:sp>
        <p:nvSpPr>
          <p:cNvPr id="30" name="Picture Placeholder 11">
            <a:extLst>
              <a:ext uri="{FF2B5EF4-FFF2-40B4-BE49-F238E27FC236}">
                <a16:creationId xmlns:a16="http://schemas.microsoft.com/office/drawing/2014/main" id="{8E7A6226-FEC9-694A-AB2E-70DB3A37F5E3}"/>
              </a:ext>
            </a:extLst>
          </p:cNvPr>
          <p:cNvSpPr>
            <a:spLocks noGrp="1"/>
          </p:cNvSpPr>
          <p:nvPr>
            <p:ph type="pic" sz="quarter" idx="51"/>
          </p:nvPr>
        </p:nvSpPr>
        <p:spPr>
          <a:xfrm>
            <a:off x="15147795" y="4503848"/>
            <a:ext cx="2198818" cy="2155055"/>
          </a:xfrm>
          <a:solidFill>
            <a:schemeClr val="tx2"/>
          </a:solidFill>
        </p:spPr>
        <p:txBody>
          <a:bodyPr/>
          <a:lstStyle>
            <a:lvl1pPr>
              <a:defRPr>
                <a:noFill/>
              </a:defRPr>
            </a:lvl1pPr>
          </a:lstStyle>
          <a:p>
            <a:endParaRPr lang="en-US" dirty="0"/>
          </a:p>
        </p:txBody>
      </p:sp>
      <p:sp>
        <p:nvSpPr>
          <p:cNvPr id="31" name="Picture Placeholder 11">
            <a:extLst>
              <a:ext uri="{FF2B5EF4-FFF2-40B4-BE49-F238E27FC236}">
                <a16:creationId xmlns:a16="http://schemas.microsoft.com/office/drawing/2014/main" id="{1081702E-BCA2-944F-A059-E657182F5A8C}"/>
              </a:ext>
            </a:extLst>
          </p:cNvPr>
          <p:cNvSpPr>
            <a:spLocks noGrp="1"/>
          </p:cNvSpPr>
          <p:nvPr>
            <p:ph type="pic" sz="quarter" idx="52"/>
          </p:nvPr>
        </p:nvSpPr>
        <p:spPr>
          <a:xfrm>
            <a:off x="15147795" y="6744219"/>
            <a:ext cx="2198818" cy="2191353"/>
          </a:xfrm>
          <a:solidFill>
            <a:schemeClr val="tx2"/>
          </a:solidFill>
        </p:spPr>
        <p:txBody>
          <a:bodyPr/>
          <a:lstStyle>
            <a:lvl1pPr>
              <a:defRPr>
                <a:noFill/>
              </a:defRPr>
            </a:lvl1pPr>
          </a:lstStyle>
          <a:p>
            <a:endParaRPr lang="en-US" dirty="0"/>
          </a:p>
        </p:txBody>
      </p:sp>
      <p:sp>
        <p:nvSpPr>
          <p:cNvPr id="32" name="Picture Placeholder 11">
            <a:extLst>
              <a:ext uri="{FF2B5EF4-FFF2-40B4-BE49-F238E27FC236}">
                <a16:creationId xmlns:a16="http://schemas.microsoft.com/office/drawing/2014/main" id="{F843B4A1-AB08-DF4F-9EB6-E085014A148F}"/>
              </a:ext>
            </a:extLst>
          </p:cNvPr>
          <p:cNvSpPr>
            <a:spLocks noGrp="1"/>
          </p:cNvSpPr>
          <p:nvPr>
            <p:ph type="pic" sz="quarter" idx="53"/>
          </p:nvPr>
        </p:nvSpPr>
        <p:spPr>
          <a:xfrm>
            <a:off x="12907515" y="6744219"/>
            <a:ext cx="2160196" cy="2191353"/>
          </a:xfrm>
          <a:solidFill>
            <a:schemeClr val="tx2"/>
          </a:solidFill>
        </p:spPr>
        <p:txBody>
          <a:bodyPr/>
          <a:lstStyle>
            <a:lvl1pPr>
              <a:defRPr>
                <a:noFill/>
              </a:defRPr>
            </a:lvl1pPr>
          </a:lstStyle>
          <a:p>
            <a:endParaRPr lang="en-US" dirty="0"/>
          </a:p>
        </p:txBody>
      </p:sp>
      <p:sp>
        <p:nvSpPr>
          <p:cNvPr id="37" name="HERE IS A SUBTITLE FOR THE SLIDE">
            <a:extLst>
              <a:ext uri="{FF2B5EF4-FFF2-40B4-BE49-F238E27FC236}">
                <a16:creationId xmlns:a16="http://schemas.microsoft.com/office/drawing/2014/main" id="{A0B15666-C165-B246-AEBE-8B54553C9382}"/>
              </a:ext>
            </a:extLst>
          </p:cNvPr>
          <p:cNvSpPr>
            <a:spLocks noGrp="1"/>
          </p:cNvSpPr>
          <p:nvPr>
            <p:ph type="body" sz="quarter" idx="15" hasCustomPrompt="1"/>
          </p:nvPr>
        </p:nvSpPr>
        <p:spPr>
          <a:xfrm>
            <a:off x="667334" y="2709339"/>
            <a:ext cx="8005972"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38" name="HERE IS A SUBTITLE FOR THE SLIDE">
            <a:extLst>
              <a:ext uri="{FF2B5EF4-FFF2-40B4-BE49-F238E27FC236}">
                <a16:creationId xmlns:a16="http://schemas.microsoft.com/office/drawing/2014/main" id="{B2469BF6-2288-2342-AA34-737556EAC602}"/>
              </a:ext>
            </a:extLst>
          </p:cNvPr>
          <p:cNvSpPr>
            <a:spLocks noGrp="1"/>
          </p:cNvSpPr>
          <p:nvPr>
            <p:ph type="body" sz="quarter" idx="13" hasCustomPrompt="1"/>
          </p:nvPr>
        </p:nvSpPr>
        <p:spPr>
          <a:xfrm>
            <a:off x="685866" y="758493"/>
            <a:ext cx="8010624"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39" name="Main Title Here">
            <a:extLst>
              <a:ext uri="{FF2B5EF4-FFF2-40B4-BE49-F238E27FC236}">
                <a16:creationId xmlns:a16="http://schemas.microsoft.com/office/drawing/2014/main" id="{282D48E3-135A-3E4F-8005-E9BAC58070F3}"/>
              </a:ext>
            </a:extLst>
          </p:cNvPr>
          <p:cNvSpPr>
            <a:spLocks noGrp="1"/>
          </p:cNvSpPr>
          <p:nvPr>
            <p:ph type="body" sz="quarter" idx="14" hasCustomPrompt="1"/>
          </p:nvPr>
        </p:nvSpPr>
        <p:spPr>
          <a:xfrm>
            <a:off x="657435" y="1193611"/>
            <a:ext cx="8019140"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91896957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Option 8">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082730-B34E-9E4C-80BF-58F8F56B1FBB}"/>
              </a:ext>
            </a:extLst>
          </p:cNvPr>
          <p:cNvSpPr txBox="1"/>
          <p:nvPr/>
        </p:nvSpPr>
        <p:spPr>
          <a:xfrm>
            <a:off x="410841" y="5066676"/>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6130" tIns="36130" rIns="36130" bIns="36130" numCol="1" spcCol="38100" rtlCol="0" anchor="t">
            <a:normAutofit fontScale="25000" lnSpcReduction="20000"/>
          </a:bodyPr>
          <a:lstStyle/>
          <a:p>
            <a:pPr marL="0" marR="0" indent="0" algn="ctr" defTabSz="587012" rtl="0" fontAlgn="auto" latinLnBrk="0" hangingPunct="0">
              <a:lnSpc>
                <a:spcPct val="90000"/>
              </a:lnSpc>
              <a:spcBef>
                <a:spcPts val="0"/>
              </a:spcBef>
              <a:spcAft>
                <a:spcPts val="0"/>
              </a:spcAft>
              <a:buClrTx/>
              <a:buSzTx/>
              <a:buFontTx/>
              <a:buNone/>
              <a:tabLst/>
            </a:pPr>
            <a:endParaRPr kumimoji="0" lang="en-US" sz="5333" b="0" i="0" u="none" strike="noStrike" cap="none" spc="213" normalizeH="0" baseline="0" dirty="0">
              <a:ln>
                <a:noFill/>
              </a:ln>
              <a:solidFill>
                <a:srgbClr val="2D2D2D"/>
              </a:solidFill>
              <a:effectLst/>
              <a:uFillTx/>
              <a:latin typeface="+mn-lt"/>
              <a:ea typeface="+mn-ea"/>
              <a:cs typeface="+mn-cs"/>
              <a:sym typeface="FreightText Pro"/>
            </a:endParaRPr>
          </a:p>
        </p:txBody>
      </p:sp>
      <p:sp>
        <p:nvSpPr>
          <p:cNvPr id="14" name="TextBox 13">
            <a:extLst>
              <a:ext uri="{FF2B5EF4-FFF2-40B4-BE49-F238E27FC236}">
                <a16:creationId xmlns:a16="http://schemas.microsoft.com/office/drawing/2014/main" id="{CA9E12DB-B6F6-624B-BAB6-73B07CDD01AC}"/>
              </a:ext>
            </a:extLst>
          </p:cNvPr>
          <p:cNvSpPr txBox="1"/>
          <p:nvPr/>
        </p:nvSpPr>
        <p:spPr>
          <a:xfrm>
            <a:off x="410841" y="5066676"/>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6130" tIns="36130" rIns="36130" bIns="36130" numCol="1" spcCol="38100" rtlCol="0" anchor="t">
            <a:normAutofit fontScale="25000" lnSpcReduction="20000"/>
          </a:bodyPr>
          <a:lstStyle/>
          <a:p>
            <a:pPr marL="0" marR="0" indent="0" algn="ctr" defTabSz="587012" rtl="0" fontAlgn="auto" latinLnBrk="0" hangingPunct="0">
              <a:lnSpc>
                <a:spcPct val="90000"/>
              </a:lnSpc>
              <a:spcBef>
                <a:spcPts val="0"/>
              </a:spcBef>
              <a:spcAft>
                <a:spcPts val="0"/>
              </a:spcAft>
              <a:buClrTx/>
              <a:buSzTx/>
              <a:buFontTx/>
              <a:buNone/>
              <a:tabLst/>
            </a:pPr>
            <a:endParaRPr kumimoji="0" lang="en-US" sz="5333" b="0" i="0" u="none" strike="noStrike" cap="none" spc="213" normalizeH="0" baseline="0" dirty="0">
              <a:ln>
                <a:noFill/>
              </a:ln>
              <a:solidFill>
                <a:srgbClr val="2D2D2D"/>
              </a:solidFill>
              <a:effectLst/>
              <a:uFillTx/>
              <a:latin typeface="+mn-lt"/>
              <a:ea typeface="+mn-ea"/>
              <a:cs typeface="+mn-cs"/>
              <a:sym typeface="FreightText Pro"/>
            </a:endParaRPr>
          </a:p>
        </p:txBody>
      </p:sp>
      <p:sp>
        <p:nvSpPr>
          <p:cNvPr id="5" name="Picture Placeholder 4">
            <a:extLst>
              <a:ext uri="{FF2B5EF4-FFF2-40B4-BE49-F238E27FC236}">
                <a16:creationId xmlns:a16="http://schemas.microsoft.com/office/drawing/2014/main" id="{80C6D166-C6D1-9D40-8E27-FFBF1F7CFC81}"/>
              </a:ext>
            </a:extLst>
          </p:cNvPr>
          <p:cNvSpPr>
            <a:spLocks noGrp="1"/>
          </p:cNvSpPr>
          <p:nvPr>
            <p:ph type="pic" sz="quarter" idx="16" hasCustomPrompt="1"/>
          </p:nvPr>
        </p:nvSpPr>
        <p:spPr>
          <a:xfrm>
            <a:off x="10796588" y="-92040"/>
            <a:ext cx="6550025" cy="9022776"/>
          </a:xfrm>
          <a:custGeom>
            <a:avLst/>
            <a:gdLst>
              <a:gd name="connsiteX0" fmla="*/ 0 w 6550025"/>
              <a:gd name="connsiteY0" fmla="*/ 0 h 9022776"/>
              <a:gd name="connsiteX1" fmla="*/ 6550025 w 6550025"/>
              <a:gd name="connsiteY1" fmla="*/ 0 h 9022776"/>
              <a:gd name="connsiteX2" fmla="*/ 6550025 w 6550025"/>
              <a:gd name="connsiteY2" fmla="*/ 9022776 h 9022776"/>
              <a:gd name="connsiteX3" fmla="*/ 0 w 6550025"/>
              <a:gd name="connsiteY3" fmla="*/ 9022776 h 9022776"/>
              <a:gd name="connsiteX4" fmla="*/ 0 w 6550025"/>
              <a:gd name="connsiteY4" fmla="*/ 0 h 9022776"/>
              <a:gd name="connsiteX0" fmla="*/ 2919470 w 6550025"/>
              <a:gd name="connsiteY0" fmla="*/ 793215 h 9022776"/>
              <a:gd name="connsiteX1" fmla="*/ 6550025 w 6550025"/>
              <a:gd name="connsiteY1" fmla="*/ 0 h 9022776"/>
              <a:gd name="connsiteX2" fmla="*/ 6550025 w 6550025"/>
              <a:gd name="connsiteY2" fmla="*/ 9022776 h 9022776"/>
              <a:gd name="connsiteX3" fmla="*/ 0 w 6550025"/>
              <a:gd name="connsiteY3" fmla="*/ 9022776 h 9022776"/>
              <a:gd name="connsiteX4" fmla="*/ 2919470 w 6550025"/>
              <a:gd name="connsiteY4" fmla="*/ 793215 h 9022776"/>
              <a:gd name="connsiteX0" fmla="*/ 2401677 w 6550025"/>
              <a:gd name="connsiteY0" fmla="*/ 0 h 9066843"/>
              <a:gd name="connsiteX1" fmla="*/ 6550025 w 6550025"/>
              <a:gd name="connsiteY1" fmla="*/ 44067 h 9066843"/>
              <a:gd name="connsiteX2" fmla="*/ 6550025 w 6550025"/>
              <a:gd name="connsiteY2" fmla="*/ 9066843 h 9066843"/>
              <a:gd name="connsiteX3" fmla="*/ 0 w 6550025"/>
              <a:gd name="connsiteY3" fmla="*/ 9066843 h 9066843"/>
              <a:gd name="connsiteX4" fmla="*/ 2401677 w 6550025"/>
              <a:gd name="connsiteY4" fmla="*/ 0 h 9066843"/>
              <a:gd name="connsiteX0" fmla="*/ 2463670 w 6550025"/>
              <a:gd name="connsiteY0" fmla="*/ 17926 h 9022776"/>
              <a:gd name="connsiteX1" fmla="*/ 6550025 w 6550025"/>
              <a:gd name="connsiteY1" fmla="*/ 0 h 9022776"/>
              <a:gd name="connsiteX2" fmla="*/ 6550025 w 6550025"/>
              <a:gd name="connsiteY2" fmla="*/ 9022776 h 9022776"/>
              <a:gd name="connsiteX3" fmla="*/ 0 w 6550025"/>
              <a:gd name="connsiteY3" fmla="*/ 9022776 h 9022776"/>
              <a:gd name="connsiteX4" fmla="*/ 2463670 w 6550025"/>
              <a:gd name="connsiteY4" fmla="*/ 17926 h 9022776"/>
              <a:gd name="connsiteX0" fmla="*/ 2386179 w 6550025"/>
              <a:gd name="connsiteY0" fmla="*/ 2428 h 9022776"/>
              <a:gd name="connsiteX1" fmla="*/ 6550025 w 6550025"/>
              <a:gd name="connsiteY1" fmla="*/ 0 h 9022776"/>
              <a:gd name="connsiteX2" fmla="*/ 6550025 w 6550025"/>
              <a:gd name="connsiteY2" fmla="*/ 9022776 h 9022776"/>
              <a:gd name="connsiteX3" fmla="*/ 0 w 6550025"/>
              <a:gd name="connsiteY3" fmla="*/ 9022776 h 9022776"/>
              <a:gd name="connsiteX4" fmla="*/ 2386179 w 6550025"/>
              <a:gd name="connsiteY4" fmla="*/ 2428 h 902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025" h="9022776">
                <a:moveTo>
                  <a:pt x="2386179" y="2428"/>
                </a:moveTo>
                <a:lnTo>
                  <a:pt x="6550025" y="0"/>
                </a:lnTo>
                <a:lnTo>
                  <a:pt x="6550025" y="9022776"/>
                </a:lnTo>
                <a:lnTo>
                  <a:pt x="0" y="9022776"/>
                </a:lnTo>
                <a:lnTo>
                  <a:pt x="2386179" y="2428"/>
                </a:lnTo>
                <a:close/>
              </a:path>
            </a:pathLst>
          </a:custGeom>
          <a:solidFill>
            <a:schemeClr val="tx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0" bIns="1005840">
            <a:normAutofit/>
          </a:bodyPr>
          <a:lstStyle>
            <a:lvl1pPr marL="0" marR="0" indent="0" algn="ctr" defTabSz="587012" eaLnBrk="1" fontAlgn="auto" latinLnBrk="0" hangingPunct="1">
              <a:lnSpc>
                <a:spcPct val="100000"/>
              </a:lnSpc>
              <a:spcBef>
                <a:spcPts val="3699"/>
              </a:spcBef>
              <a:spcAft>
                <a:spcPts val="0"/>
              </a:spcAft>
              <a:buClrTx/>
              <a:buSzPct val="75000"/>
              <a:buFontTx/>
              <a:buNone/>
              <a:tabLst/>
              <a:defRPr sz="2000">
                <a:solidFill>
                  <a:schemeClr val="bg1"/>
                </a:solidFill>
              </a:defRPr>
            </a:lvl1pPr>
          </a:lstStyle>
          <a:p>
            <a:pPr marL="0" marR="0" lvl="0" indent="0" algn="ctr" defTabSz="587012" eaLnBrk="1" fontAlgn="auto" latinLnBrk="0" hangingPunct="1">
              <a:lnSpc>
                <a:spcPct val="100000"/>
              </a:lnSpc>
              <a:spcBef>
                <a:spcPts val="3699"/>
              </a:spcBef>
              <a:spcAft>
                <a:spcPts val="0"/>
              </a:spcAft>
              <a:buClrTx/>
              <a:buSzPct val="75000"/>
              <a:buFontTx/>
              <a:buNone/>
              <a:tabLst/>
              <a:defRPr/>
            </a:pPr>
            <a:r>
              <a:rPr lang="en-US" dirty="0"/>
              <a:t>DROP IMAGE HERE</a:t>
            </a:r>
          </a:p>
        </p:txBody>
      </p:sp>
      <p:sp>
        <p:nvSpPr>
          <p:cNvPr id="15" name="Text Placeholder 2">
            <a:extLst>
              <a:ext uri="{FF2B5EF4-FFF2-40B4-BE49-F238E27FC236}">
                <a16:creationId xmlns:a16="http://schemas.microsoft.com/office/drawing/2014/main" id="{74C1CD89-C049-0245-A1AD-13CC406EB74A}"/>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0" name="HERE IS A SUBTITLE FOR THE SLIDE">
            <a:extLst>
              <a:ext uri="{FF2B5EF4-FFF2-40B4-BE49-F238E27FC236}">
                <a16:creationId xmlns:a16="http://schemas.microsoft.com/office/drawing/2014/main" id="{F8605128-61AC-9D47-993D-013AEAEC42CB}"/>
              </a:ext>
            </a:extLst>
          </p:cNvPr>
          <p:cNvSpPr>
            <a:spLocks noGrp="1"/>
          </p:cNvSpPr>
          <p:nvPr>
            <p:ph type="body" sz="quarter" idx="15" hasCustomPrompt="1"/>
          </p:nvPr>
        </p:nvSpPr>
        <p:spPr>
          <a:xfrm>
            <a:off x="667334" y="2709339"/>
            <a:ext cx="8801131"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2" name="HERE IS A SUBTITLE FOR THE SLIDE">
            <a:extLst>
              <a:ext uri="{FF2B5EF4-FFF2-40B4-BE49-F238E27FC236}">
                <a16:creationId xmlns:a16="http://schemas.microsoft.com/office/drawing/2014/main" id="{816E2135-FB70-6A46-82FC-B5F9FE8803DD}"/>
              </a:ext>
            </a:extLst>
          </p:cNvPr>
          <p:cNvSpPr>
            <a:spLocks noGrp="1"/>
          </p:cNvSpPr>
          <p:nvPr>
            <p:ph type="body" sz="quarter" idx="13" hasCustomPrompt="1"/>
          </p:nvPr>
        </p:nvSpPr>
        <p:spPr>
          <a:xfrm>
            <a:off x="685866" y="758493"/>
            <a:ext cx="8806245"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B94B710F-AF53-844B-9E80-D511E86F779E}"/>
              </a:ext>
            </a:extLst>
          </p:cNvPr>
          <p:cNvSpPr>
            <a:spLocks noGrp="1"/>
          </p:cNvSpPr>
          <p:nvPr>
            <p:ph type="body" sz="quarter" idx="14" hasCustomPrompt="1"/>
          </p:nvPr>
        </p:nvSpPr>
        <p:spPr>
          <a:xfrm>
            <a:off x="657434" y="1193611"/>
            <a:ext cx="8815607"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10530369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Option 9">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9EF7A1-A9D3-7C41-B953-569C2345B225}"/>
              </a:ext>
            </a:extLst>
          </p:cNvPr>
          <p:cNvSpPr>
            <a:spLocks noGrp="1"/>
          </p:cNvSpPr>
          <p:nvPr>
            <p:ph type="pic" sz="quarter" idx="16" hasCustomPrompt="1"/>
          </p:nvPr>
        </p:nvSpPr>
        <p:spPr>
          <a:xfrm>
            <a:off x="7516813" y="-20192"/>
            <a:ext cx="9996487" cy="8953500"/>
          </a:xfrm>
          <a:solidFill>
            <a:schemeClr val="tx2"/>
          </a:solidFill>
        </p:spPr>
        <p:txBody>
          <a:bodyPr tIns="0" bIns="1005840">
            <a:normAutofit/>
          </a:bodyPr>
          <a:lstStyle>
            <a:lvl1pPr marL="0" indent="0" algn="ctr">
              <a:buNone/>
              <a:defRPr sz="2000">
                <a:solidFill>
                  <a:schemeClr val="bg1"/>
                </a:solidFill>
              </a:defRPr>
            </a:lvl1pPr>
          </a:lstStyle>
          <a:p>
            <a:r>
              <a:rPr lang="en-US" dirty="0"/>
              <a:t>DROP IMAGE HERE</a:t>
            </a:r>
          </a:p>
        </p:txBody>
      </p:sp>
      <p:sp>
        <p:nvSpPr>
          <p:cNvPr id="10" name="Text Placeholder 2">
            <a:extLst>
              <a:ext uri="{FF2B5EF4-FFF2-40B4-BE49-F238E27FC236}">
                <a16:creationId xmlns:a16="http://schemas.microsoft.com/office/drawing/2014/main" id="{8A1077E9-1AF4-854E-9239-CA3F0A5867C5}"/>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8" name="HERE IS A SUBTITLE FOR THE SLIDE">
            <a:extLst>
              <a:ext uri="{FF2B5EF4-FFF2-40B4-BE49-F238E27FC236}">
                <a16:creationId xmlns:a16="http://schemas.microsoft.com/office/drawing/2014/main" id="{4934F317-0965-E44A-9978-211BBFFF1886}"/>
              </a:ext>
            </a:extLst>
          </p:cNvPr>
          <p:cNvSpPr>
            <a:spLocks noGrp="1"/>
          </p:cNvSpPr>
          <p:nvPr>
            <p:ph type="body" sz="quarter" idx="15" hasCustomPrompt="1"/>
          </p:nvPr>
        </p:nvSpPr>
        <p:spPr>
          <a:xfrm>
            <a:off x="667335" y="2709339"/>
            <a:ext cx="6018994"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9" name="HERE IS A SUBTITLE FOR THE SLIDE">
            <a:extLst>
              <a:ext uri="{FF2B5EF4-FFF2-40B4-BE49-F238E27FC236}">
                <a16:creationId xmlns:a16="http://schemas.microsoft.com/office/drawing/2014/main" id="{6D42960B-CB24-C343-9629-617A97B42A48}"/>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17D36294-8342-7D45-8101-2C04109F83DC}"/>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2838289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235F7F-1DCB-8D45-9C04-FFFA237A1022}"/>
              </a:ext>
            </a:extLst>
          </p:cNvPr>
          <p:cNvSpPr>
            <a:spLocks noGrp="1"/>
          </p:cNvSpPr>
          <p:nvPr>
            <p:ph type="sldNum" sz="quarter" idx="10"/>
          </p:nvPr>
        </p:nvSpPr>
        <p:spPr/>
        <p:txBody>
          <a:bodyPr/>
          <a:lstStyle/>
          <a:p>
            <a:fld id="{6441A40A-FDE1-934C-ABF8-D488D5987647}" type="slidenum">
              <a:rPr lang="en-US" smtClean="0"/>
              <a:t>‹#›</a:t>
            </a:fld>
            <a:endParaRPr lang="en-US"/>
          </a:p>
        </p:txBody>
      </p:sp>
      <p:pic>
        <p:nvPicPr>
          <p:cNvPr id="5" name="Picture 4">
            <a:extLst>
              <a:ext uri="{FF2B5EF4-FFF2-40B4-BE49-F238E27FC236}">
                <a16:creationId xmlns:a16="http://schemas.microsoft.com/office/drawing/2014/main" id="{45F0C140-6C8C-DB4F-89C3-CD9DFF3BF4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783" b="7783"/>
          <a:stretch/>
        </p:blipFill>
        <p:spPr>
          <a:xfrm>
            <a:off x="0" y="0"/>
            <a:ext cx="17346613" cy="9756775"/>
          </a:xfrm>
          <a:prstGeom prst="rect">
            <a:avLst/>
          </a:prstGeom>
        </p:spPr>
      </p:pic>
      <p:sp>
        <p:nvSpPr>
          <p:cNvPr id="6" name="Rectangle 5">
            <a:extLst>
              <a:ext uri="{FF2B5EF4-FFF2-40B4-BE49-F238E27FC236}">
                <a16:creationId xmlns:a16="http://schemas.microsoft.com/office/drawing/2014/main" id="{4B4E162F-422F-FF42-A4A0-4C71977E4437}"/>
              </a:ext>
            </a:extLst>
          </p:cNvPr>
          <p:cNvSpPr/>
          <p:nvPr userDrawn="1"/>
        </p:nvSpPr>
        <p:spPr>
          <a:xfrm>
            <a:off x="0" y="0"/>
            <a:ext cx="17346613" cy="9756775"/>
          </a:xfrm>
          <a:prstGeom prst="rect">
            <a:avLst/>
          </a:prstGeom>
          <a:solidFill>
            <a:schemeClr val="tx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pic>
        <p:nvPicPr>
          <p:cNvPr id="10" name="Picture 9">
            <a:extLst>
              <a:ext uri="{FF2B5EF4-FFF2-40B4-BE49-F238E27FC236}">
                <a16:creationId xmlns:a16="http://schemas.microsoft.com/office/drawing/2014/main" id="{ACF247EC-AA88-0044-8187-5891B3105DF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22513"/>
          <a:stretch/>
        </p:blipFill>
        <p:spPr>
          <a:xfrm>
            <a:off x="7108873" y="3540323"/>
            <a:ext cx="3128866" cy="559197"/>
          </a:xfrm>
          <a:prstGeom prst="rect">
            <a:avLst/>
          </a:prstGeom>
        </p:spPr>
      </p:pic>
      <p:sp>
        <p:nvSpPr>
          <p:cNvPr id="11" name="Text Placeholder 2">
            <a:extLst>
              <a:ext uri="{FF2B5EF4-FFF2-40B4-BE49-F238E27FC236}">
                <a16:creationId xmlns:a16="http://schemas.microsoft.com/office/drawing/2014/main" id="{C8282E22-6DF5-1C4E-9B73-480051C6EE9D}"/>
              </a:ext>
            </a:extLst>
          </p:cNvPr>
          <p:cNvSpPr>
            <a:spLocks noGrp="1"/>
          </p:cNvSpPr>
          <p:nvPr>
            <p:ph type="body" sz="quarter" idx="16"/>
          </p:nvPr>
        </p:nvSpPr>
        <p:spPr>
          <a:xfrm>
            <a:off x="1045671" y="5062130"/>
            <a:ext cx="15255270" cy="1055780"/>
          </a:xfrm>
        </p:spPr>
        <p:txBody>
          <a:bodyPr anchor="b" anchorCtr="1">
            <a:normAutofit/>
          </a:bodyPr>
          <a:lstStyle>
            <a:lvl1pPr marL="0" indent="0" algn="ctr">
              <a:buNone/>
              <a:defRPr sz="6000" b="0" spc="200" baseline="0">
                <a:solidFill>
                  <a:schemeClr val="bg1"/>
                </a:solidFill>
                <a:latin typeface="Century Gothic" panose="020B0502020202020204" pitchFamily="34" charset="0"/>
              </a:defRPr>
            </a:lvl1pPr>
          </a:lstStyle>
          <a:p>
            <a:endParaRPr lang="en-US" dirty="0"/>
          </a:p>
        </p:txBody>
      </p:sp>
      <p:sp>
        <p:nvSpPr>
          <p:cNvPr id="12" name="HERE IS A SUBTITLE FOR THE SLIDE">
            <a:extLst>
              <a:ext uri="{FF2B5EF4-FFF2-40B4-BE49-F238E27FC236}">
                <a16:creationId xmlns:a16="http://schemas.microsoft.com/office/drawing/2014/main" id="{35FDD0DD-65FE-1049-B4FE-5A078253F2F9}"/>
              </a:ext>
            </a:extLst>
          </p:cNvPr>
          <p:cNvSpPr>
            <a:spLocks noGrp="1"/>
          </p:cNvSpPr>
          <p:nvPr>
            <p:ph type="body" sz="quarter" idx="13"/>
          </p:nvPr>
        </p:nvSpPr>
        <p:spPr>
          <a:xfrm>
            <a:off x="1045671" y="4497563"/>
            <a:ext cx="15255270" cy="564567"/>
          </a:xfrm>
          <a:prstGeom prst="rect">
            <a:avLst/>
          </a:prstGeom>
        </p:spPr>
        <p:txBody>
          <a:bodyPr lIns="0" tIns="0" rIns="0" bIns="0" anchor="ctr" anchorCtr="0">
            <a:noAutofit/>
          </a:bodyPr>
          <a:lstStyle>
            <a:lvl1pPr marL="0" indent="0" algn="ctr">
              <a:lnSpc>
                <a:spcPct val="120000"/>
              </a:lnSpc>
              <a:spcBef>
                <a:spcPts val="711"/>
              </a:spcBef>
              <a:buSzTx/>
              <a:buNone/>
              <a:defRPr sz="25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spTree>
    <p:extLst>
      <p:ext uri="{BB962C8B-B14F-4D97-AF65-F5344CB8AC3E}">
        <p14:creationId xmlns:p14="http://schemas.microsoft.com/office/powerpoint/2010/main" val="407949288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Option 10">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9EF7A1-A9D3-7C41-B953-569C2345B225}"/>
              </a:ext>
            </a:extLst>
          </p:cNvPr>
          <p:cNvSpPr>
            <a:spLocks noGrp="1"/>
          </p:cNvSpPr>
          <p:nvPr>
            <p:ph type="pic" sz="quarter" idx="16" hasCustomPrompt="1"/>
          </p:nvPr>
        </p:nvSpPr>
        <p:spPr>
          <a:xfrm>
            <a:off x="7516813" y="-19878"/>
            <a:ext cx="9996487" cy="8960678"/>
          </a:xfrm>
          <a:solidFill>
            <a:schemeClr val="tx2"/>
          </a:solidFill>
        </p:spPr>
        <p:txBody>
          <a:bodyPr tIns="0" bIns="1005840">
            <a:normAutofit/>
          </a:bodyPr>
          <a:lstStyle>
            <a:lvl1pPr marL="0" indent="0" algn="ctr">
              <a:buNone/>
              <a:defRPr sz="2000">
                <a:solidFill>
                  <a:schemeClr val="bg1"/>
                </a:solidFill>
              </a:defRPr>
            </a:lvl1pPr>
          </a:lstStyle>
          <a:p>
            <a:r>
              <a:rPr lang="en-US" dirty="0"/>
              <a:t>DROP IMAGE HERE</a:t>
            </a:r>
          </a:p>
        </p:txBody>
      </p:sp>
      <p:sp>
        <p:nvSpPr>
          <p:cNvPr id="8" name="Text Placeholder 2">
            <a:extLst>
              <a:ext uri="{FF2B5EF4-FFF2-40B4-BE49-F238E27FC236}">
                <a16:creationId xmlns:a16="http://schemas.microsoft.com/office/drawing/2014/main" id="{A3FA2174-6D68-8D4B-9070-68FD674DF0FC}"/>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8E8BDF66-2341-0043-95FB-1BE0D57E546D}"/>
              </a:ext>
            </a:extLst>
          </p:cNvPr>
          <p:cNvSpPr>
            <a:spLocks noGrp="1"/>
          </p:cNvSpPr>
          <p:nvPr>
            <p:ph type="body" sz="quarter" idx="15" hasCustomPrompt="1"/>
          </p:nvPr>
        </p:nvSpPr>
        <p:spPr>
          <a:xfrm>
            <a:off x="667335" y="2709339"/>
            <a:ext cx="6018994"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2" name="HERE IS A SUBTITLE FOR THE SLIDE">
            <a:extLst>
              <a:ext uri="{FF2B5EF4-FFF2-40B4-BE49-F238E27FC236}">
                <a16:creationId xmlns:a16="http://schemas.microsoft.com/office/drawing/2014/main" id="{3AB34750-3CE9-F740-8AB1-73532FB997E8}"/>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136C44D6-4F2B-A14F-AE9F-118572616B58}"/>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3561441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Option 11">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9EF7A1-A9D3-7C41-B953-569C2345B225}"/>
              </a:ext>
            </a:extLst>
          </p:cNvPr>
          <p:cNvSpPr>
            <a:spLocks noGrp="1"/>
          </p:cNvSpPr>
          <p:nvPr>
            <p:ph type="pic" sz="quarter" idx="16" hasCustomPrompt="1"/>
          </p:nvPr>
        </p:nvSpPr>
        <p:spPr>
          <a:xfrm>
            <a:off x="0" y="-19878"/>
            <a:ext cx="9996487" cy="8953500"/>
          </a:xfrm>
          <a:solidFill>
            <a:schemeClr val="tx2"/>
          </a:solidFill>
        </p:spPr>
        <p:txBody>
          <a:bodyPr tIns="0" bIns="1005840">
            <a:normAutofit/>
          </a:bodyPr>
          <a:lstStyle>
            <a:lvl1pPr marL="0" indent="0" algn="ctr">
              <a:buNone/>
              <a:defRPr sz="2000">
                <a:solidFill>
                  <a:schemeClr val="bg1"/>
                </a:solidFill>
              </a:defRPr>
            </a:lvl1pPr>
          </a:lstStyle>
          <a:p>
            <a:r>
              <a:rPr lang="en-US" dirty="0"/>
              <a:t>DROP IMAGE HERE</a:t>
            </a:r>
          </a:p>
        </p:txBody>
      </p:sp>
      <p:sp>
        <p:nvSpPr>
          <p:cNvPr id="9" name="Text Placeholder 2">
            <a:extLst>
              <a:ext uri="{FF2B5EF4-FFF2-40B4-BE49-F238E27FC236}">
                <a16:creationId xmlns:a16="http://schemas.microsoft.com/office/drawing/2014/main" id="{6EB24E46-FA59-6E41-870C-B453AD4275DE}"/>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8" name="HERE IS A SUBTITLE FOR THE SLIDE">
            <a:extLst>
              <a:ext uri="{FF2B5EF4-FFF2-40B4-BE49-F238E27FC236}">
                <a16:creationId xmlns:a16="http://schemas.microsoft.com/office/drawing/2014/main" id="{D6810DE2-1ECD-5F4B-B670-782B7BAEA2AC}"/>
              </a:ext>
            </a:extLst>
          </p:cNvPr>
          <p:cNvSpPr>
            <a:spLocks noGrp="1"/>
          </p:cNvSpPr>
          <p:nvPr>
            <p:ph type="body" sz="quarter" idx="15" hasCustomPrompt="1"/>
          </p:nvPr>
        </p:nvSpPr>
        <p:spPr>
          <a:xfrm>
            <a:off x="10681490" y="2709339"/>
            <a:ext cx="5992023"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1" name="HERE IS A SUBTITLE FOR THE SLIDE">
            <a:extLst>
              <a:ext uri="{FF2B5EF4-FFF2-40B4-BE49-F238E27FC236}">
                <a16:creationId xmlns:a16="http://schemas.microsoft.com/office/drawing/2014/main" id="{7EE4304C-E702-534F-97DC-FEE55490F53B}"/>
              </a:ext>
            </a:extLst>
          </p:cNvPr>
          <p:cNvSpPr>
            <a:spLocks noGrp="1"/>
          </p:cNvSpPr>
          <p:nvPr>
            <p:ph type="body" sz="quarter" idx="13" hasCustomPrompt="1"/>
          </p:nvPr>
        </p:nvSpPr>
        <p:spPr>
          <a:xfrm>
            <a:off x="10700022" y="758493"/>
            <a:ext cx="5995550"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9B3ECB01-1E2C-B145-A4B6-6E8E2B638D9E}"/>
              </a:ext>
            </a:extLst>
          </p:cNvPr>
          <p:cNvSpPr>
            <a:spLocks noGrp="1"/>
          </p:cNvSpPr>
          <p:nvPr>
            <p:ph type="body" sz="quarter" idx="14" hasCustomPrompt="1"/>
          </p:nvPr>
        </p:nvSpPr>
        <p:spPr>
          <a:xfrm>
            <a:off x="10671590" y="1193611"/>
            <a:ext cx="6001923"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42964332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Option 1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9EF7A1-A9D3-7C41-B953-569C2345B225}"/>
              </a:ext>
            </a:extLst>
          </p:cNvPr>
          <p:cNvSpPr>
            <a:spLocks noGrp="1"/>
          </p:cNvSpPr>
          <p:nvPr>
            <p:ph type="pic" sz="quarter" idx="16" hasCustomPrompt="1"/>
          </p:nvPr>
        </p:nvSpPr>
        <p:spPr>
          <a:xfrm>
            <a:off x="0" y="-16329"/>
            <a:ext cx="9996487" cy="8953500"/>
          </a:xfrm>
          <a:solidFill>
            <a:schemeClr val="tx2"/>
          </a:solidFill>
        </p:spPr>
        <p:txBody>
          <a:bodyPr tIns="0" bIns="1005840">
            <a:normAutofit/>
          </a:bodyPr>
          <a:lstStyle>
            <a:lvl1pPr marL="0" indent="0" algn="ctr">
              <a:buNone/>
              <a:defRPr sz="2000">
                <a:solidFill>
                  <a:schemeClr val="bg1"/>
                </a:solidFill>
              </a:defRPr>
            </a:lvl1pPr>
          </a:lstStyle>
          <a:p>
            <a:r>
              <a:rPr lang="en-US" dirty="0"/>
              <a:t>DROP IMAGE HERE</a:t>
            </a:r>
          </a:p>
        </p:txBody>
      </p:sp>
      <p:sp>
        <p:nvSpPr>
          <p:cNvPr id="8" name="Text Placeholder 2">
            <a:extLst>
              <a:ext uri="{FF2B5EF4-FFF2-40B4-BE49-F238E27FC236}">
                <a16:creationId xmlns:a16="http://schemas.microsoft.com/office/drawing/2014/main" id="{A0C2DA8D-8E4F-A341-8C8D-75E637A179E1}"/>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EE2CBD89-564A-3F4D-B565-10E346ED61C6}"/>
              </a:ext>
            </a:extLst>
          </p:cNvPr>
          <p:cNvSpPr>
            <a:spLocks noGrp="1"/>
          </p:cNvSpPr>
          <p:nvPr>
            <p:ph type="body" sz="quarter" idx="15" hasCustomPrompt="1"/>
          </p:nvPr>
        </p:nvSpPr>
        <p:spPr>
          <a:xfrm>
            <a:off x="10681490" y="2709339"/>
            <a:ext cx="5992023" cy="4905475"/>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9" name="HERE IS A SUBTITLE FOR THE SLIDE">
            <a:extLst>
              <a:ext uri="{FF2B5EF4-FFF2-40B4-BE49-F238E27FC236}">
                <a16:creationId xmlns:a16="http://schemas.microsoft.com/office/drawing/2014/main" id="{247ACA87-6AA8-0C4C-A788-77E5AD076D6B}"/>
              </a:ext>
            </a:extLst>
          </p:cNvPr>
          <p:cNvSpPr>
            <a:spLocks noGrp="1"/>
          </p:cNvSpPr>
          <p:nvPr>
            <p:ph type="body" sz="quarter" idx="13" hasCustomPrompt="1"/>
          </p:nvPr>
        </p:nvSpPr>
        <p:spPr>
          <a:xfrm>
            <a:off x="10700022" y="758493"/>
            <a:ext cx="5995550"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0" name="Main Title Here">
            <a:extLst>
              <a:ext uri="{FF2B5EF4-FFF2-40B4-BE49-F238E27FC236}">
                <a16:creationId xmlns:a16="http://schemas.microsoft.com/office/drawing/2014/main" id="{AD6E3538-F940-254B-93C0-01A6B52007E9}"/>
              </a:ext>
            </a:extLst>
          </p:cNvPr>
          <p:cNvSpPr>
            <a:spLocks noGrp="1"/>
          </p:cNvSpPr>
          <p:nvPr>
            <p:ph type="body" sz="quarter" idx="14" hasCustomPrompt="1"/>
          </p:nvPr>
        </p:nvSpPr>
        <p:spPr>
          <a:xfrm>
            <a:off x="10671590" y="1193611"/>
            <a:ext cx="6001923"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90242783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Option 13">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p:nvSpPr>
        <p:spPr>
          <a:xfrm>
            <a:off x="-28577" y="-45881"/>
            <a:ext cx="8686800" cy="8982847"/>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dirty="0"/>
          </a:p>
        </p:txBody>
      </p:sp>
      <p:sp>
        <p:nvSpPr>
          <p:cNvPr id="7" name="Text Placeholder 2">
            <a:extLst>
              <a:ext uri="{FF2B5EF4-FFF2-40B4-BE49-F238E27FC236}">
                <a16:creationId xmlns:a16="http://schemas.microsoft.com/office/drawing/2014/main" id="{42BE7869-C84B-1940-953D-0A0CECAE6549}"/>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9" name="HERE IS A SUBTITLE FOR THE SLIDE">
            <a:extLst>
              <a:ext uri="{FF2B5EF4-FFF2-40B4-BE49-F238E27FC236}">
                <a16:creationId xmlns:a16="http://schemas.microsoft.com/office/drawing/2014/main" id="{D1C37C03-5851-A74C-A1EB-B832E54E19AB}"/>
              </a:ext>
            </a:extLst>
          </p:cNvPr>
          <p:cNvSpPr>
            <a:spLocks noGrp="1"/>
          </p:cNvSpPr>
          <p:nvPr>
            <p:ph type="body" sz="quarter" idx="15" hasCustomPrompt="1"/>
          </p:nvPr>
        </p:nvSpPr>
        <p:spPr>
          <a:xfrm>
            <a:off x="667334" y="2709339"/>
            <a:ext cx="7031323"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2" name="HERE IS A SUBTITLE FOR THE SLIDE">
            <a:extLst>
              <a:ext uri="{FF2B5EF4-FFF2-40B4-BE49-F238E27FC236}">
                <a16:creationId xmlns:a16="http://schemas.microsoft.com/office/drawing/2014/main" id="{03CF2B03-0DA3-5944-9464-6A9D1AEF932F}"/>
              </a:ext>
            </a:extLst>
          </p:cNvPr>
          <p:cNvSpPr>
            <a:spLocks noGrp="1"/>
          </p:cNvSpPr>
          <p:nvPr>
            <p:ph type="body" sz="quarter" idx="13" hasCustomPrompt="1"/>
          </p:nvPr>
        </p:nvSpPr>
        <p:spPr>
          <a:xfrm>
            <a:off x="685866" y="758493"/>
            <a:ext cx="7035409"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577A8C59-EC81-844F-9513-A1EDD8F73D32}"/>
              </a:ext>
            </a:extLst>
          </p:cNvPr>
          <p:cNvSpPr>
            <a:spLocks noGrp="1"/>
          </p:cNvSpPr>
          <p:nvPr>
            <p:ph type="body" sz="quarter" idx="14" hasCustomPrompt="1"/>
          </p:nvPr>
        </p:nvSpPr>
        <p:spPr>
          <a:xfrm>
            <a:off x="657435" y="1193611"/>
            <a:ext cx="7042888"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340149084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Option 1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userDrawn="1"/>
        </p:nvSpPr>
        <p:spPr>
          <a:xfrm>
            <a:off x="7584960" y="-55819"/>
            <a:ext cx="9793737" cy="8993937"/>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23" name="Text Placeholder 2">
            <a:extLst>
              <a:ext uri="{FF2B5EF4-FFF2-40B4-BE49-F238E27FC236}">
                <a16:creationId xmlns:a16="http://schemas.microsoft.com/office/drawing/2014/main" id="{1CC05AD4-FA96-C449-AAAB-A181AB9ED1EA}"/>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92D4B79E-AC40-F241-BEE1-804C0E15EBFB}"/>
              </a:ext>
            </a:extLst>
          </p:cNvPr>
          <p:cNvSpPr>
            <a:spLocks noGrp="1"/>
          </p:cNvSpPr>
          <p:nvPr>
            <p:ph type="body" sz="quarter" idx="15" hasCustomPrompt="1"/>
          </p:nvPr>
        </p:nvSpPr>
        <p:spPr>
          <a:xfrm>
            <a:off x="667335" y="2709339"/>
            <a:ext cx="6190666"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8" name="HERE IS A SUBTITLE FOR THE SLIDE">
            <a:extLst>
              <a:ext uri="{FF2B5EF4-FFF2-40B4-BE49-F238E27FC236}">
                <a16:creationId xmlns:a16="http://schemas.microsoft.com/office/drawing/2014/main" id="{D9F3BCF9-3B36-1142-B898-533D396B079F}"/>
              </a:ext>
            </a:extLst>
          </p:cNvPr>
          <p:cNvSpPr>
            <a:spLocks noGrp="1"/>
          </p:cNvSpPr>
          <p:nvPr>
            <p:ph type="body" sz="quarter" idx="13" hasCustomPrompt="1"/>
          </p:nvPr>
        </p:nvSpPr>
        <p:spPr>
          <a:xfrm>
            <a:off x="685866" y="758493"/>
            <a:ext cx="6194263"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9" name="Main Title Here">
            <a:extLst>
              <a:ext uri="{FF2B5EF4-FFF2-40B4-BE49-F238E27FC236}">
                <a16:creationId xmlns:a16="http://schemas.microsoft.com/office/drawing/2014/main" id="{F0CE0A2F-C5B7-E145-84EE-E5256ED02EB5}"/>
              </a:ext>
            </a:extLst>
          </p:cNvPr>
          <p:cNvSpPr>
            <a:spLocks noGrp="1"/>
          </p:cNvSpPr>
          <p:nvPr>
            <p:ph type="body" sz="quarter" idx="14" hasCustomPrompt="1"/>
          </p:nvPr>
        </p:nvSpPr>
        <p:spPr>
          <a:xfrm>
            <a:off x="657435" y="1193611"/>
            <a:ext cx="6200848"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347201644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Option 15">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p:nvSpPr>
        <p:spPr>
          <a:xfrm>
            <a:off x="10085291" y="-55116"/>
            <a:ext cx="7293406" cy="8999493"/>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8" name="Text Placeholder 2">
            <a:extLst>
              <a:ext uri="{FF2B5EF4-FFF2-40B4-BE49-F238E27FC236}">
                <a16:creationId xmlns:a16="http://schemas.microsoft.com/office/drawing/2014/main" id="{7B02A925-83D4-6C4A-B5F2-A265059F5A35}"/>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72E79FB2-73FF-9246-AFBB-4B8035B16CC7}"/>
              </a:ext>
            </a:extLst>
          </p:cNvPr>
          <p:cNvSpPr>
            <a:spLocks noGrp="1"/>
          </p:cNvSpPr>
          <p:nvPr>
            <p:ph type="body" sz="quarter" idx="15" hasCustomPrompt="1"/>
          </p:nvPr>
        </p:nvSpPr>
        <p:spPr>
          <a:xfrm>
            <a:off x="667334" y="2709339"/>
            <a:ext cx="8006766"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9" name="HERE IS A SUBTITLE FOR THE SLIDE">
            <a:extLst>
              <a:ext uri="{FF2B5EF4-FFF2-40B4-BE49-F238E27FC236}">
                <a16:creationId xmlns:a16="http://schemas.microsoft.com/office/drawing/2014/main" id="{9D322FA4-1B66-CB45-8D3C-7771C7E1548D}"/>
              </a:ext>
            </a:extLst>
          </p:cNvPr>
          <p:cNvSpPr>
            <a:spLocks noGrp="1"/>
          </p:cNvSpPr>
          <p:nvPr>
            <p:ph type="body" sz="quarter" idx="13" hasCustomPrompt="1"/>
          </p:nvPr>
        </p:nvSpPr>
        <p:spPr>
          <a:xfrm>
            <a:off x="685866" y="758493"/>
            <a:ext cx="8011419"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C1F437DB-7128-AC45-A73F-7FBE3DA78AC1}"/>
              </a:ext>
            </a:extLst>
          </p:cNvPr>
          <p:cNvSpPr>
            <a:spLocks noGrp="1"/>
          </p:cNvSpPr>
          <p:nvPr>
            <p:ph type="body" sz="quarter" idx="14" hasCustomPrompt="1"/>
          </p:nvPr>
        </p:nvSpPr>
        <p:spPr>
          <a:xfrm>
            <a:off x="657435" y="1193611"/>
            <a:ext cx="8019935"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34809012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Option 16">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DCC91C6-1908-0445-9C8F-976A572B0599}"/>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9" name="HERE IS A SUBTITLE FOR THE SLIDE">
            <a:extLst>
              <a:ext uri="{FF2B5EF4-FFF2-40B4-BE49-F238E27FC236}">
                <a16:creationId xmlns:a16="http://schemas.microsoft.com/office/drawing/2014/main" id="{66EC4516-853F-1E40-8A00-FE88555C4067}"/>
              </a:ext>
            </a:extLst>
          </p:cNvPr>
          <p:cNvSpPr>
            <a:spLocks noGrp="1"/>
          </p:cNvSpPr>
          <p:nvPr>
            <p:ph type="body" sz="quarter" idx="15" hasCustomPrompt="1"/>
          </p:nvPr>
        </p:nvSpPr>
        <p:spPr>
          <a:xfrm>
            <a:off x="667334" y="2709339"/>
            <a:ext cx="15993412"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
        <p:nvSpPr>
          <p:cNvPr id="10" name="HERE IS A SUBTITLE FOR THE SLIDE">
            <a:extLst>
              <a:ext uri="{FF2B5EF4-FFF2-40B4-BE49-F238E27FC236}">
                <a16:creationId xmlns:a16="http://schemas.microsoft.com/office/drawing/2014/main" id="{82AD2E15-21E2-9744-8F23-DEBAFF09ABE6}"/>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FED23CAA-D20B-D24C-89A1-A74F67DB92ED}"/>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33561332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Option 17">
    <p:bg>
      <p:bgPr>
        <a:solidFill>
          <a:schemeClr val="tx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1922906-327D-E040-9E2E-2A7C6BB697EB}"/>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9" name="HERE IS A SUBTITLE FOR THE SLIDE">
            <a:extLst>
              <a:ext uri="{FF2B5EF4-FFF2-40B4-BE49-F238E27FC236}">
                <a16:creationId xmlns:a16="http://schemas.microsoft.com/office/drawing/2014/main" id="{68C3115C-DAFE-0B47-88A7-BE691FCC9E16}"/>
              </a:ext>
            </a:extLst>
          </p:cNvPr>
          <p:cNvSpPr>
            <a:spLocks noGrp="1"/>
          </p:cNvSpPr>
          <p:nvPr>
            <p:ph type="body" sz="quarter" idx="15" hasCustomPrompt="1"/>
          </p:nvPr>
        </p:nvSpPr>
        <p:spPr>
          <a:xfrm>
            <a:off x="667334" y="2709339"/>
            <a:ext cx="15993412"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
        <p:nvSpPr>
          <p:cNvPr id="11" name="HERE IS A SUBTITLE FOR THE SLIDE">
            <a:extLst>
              <a:ext uri="{FF2B5EF4-FFF2-40B4-BE49-F238E27FC236}">
                <a16:creationId xmlns:a16="http://schemas.microsoft.com/office/drawing/2014/main" id="{ED9815E5-5F03-6644-BFBC-CC88E84FD865}"/>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49CC212F-1DEF-2444-BEFA-495C527C06CC}"/>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55175421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Option 18">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E407655B-4A23-094D-BA65-2600C8267C26}"/>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9" name="HERE IS A SUBTITLE FOR THE SLIDE">
            <a:extLst>
              <a:ext uri="{FF2B5EF4-FFF2-40B4-BE49-F238E27FC236}">
                <a16:creationId xmlns:a16="http://schemas.microsoft.com/office/drawing/2014/main" id="{FBAAAEB5-F02F-044E-BD0A-5C4E9BAD21A2}"/>
              </a:ext>
            </a:extLst>
          </p:cNvPr>
          <p:cNvSpPr>
            <a:spLocks noGrp="1"/>
          </p:cNvSpPr>
          <p:nvPr>
            <p:ph type="body" sz="quarter" idx="15" hasCustomPrompt="1"/>
          </p:nvPr>
        </p:nvSpPr>
        <p:spPr>
          <a:xfrm>
            <a:off x="667334" y="2709339"/>
            <a:ext cx="15993412"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
        <p:nvSpPr>
          <p:cNvPr id="11" name="HERE IS A SUBTITLE FOR THE SLIDE">
            <a:extLst>
              <a:ext uri="{FF2B5EF4-FFF2-40B4-BE49-F238E27FC236}">
                <a16:creationId xmlns:a16="http://schemas.microsoft.com/office/drawing/2014/main" id="{91FE5257-7472-C943-878E-3B147A34F6F9}"/>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4983FAF3-64BB-8542-83C1-E207B82EAA63}"/>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89482500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Option 19">
    <p:bg>
      <p:bgPr>
        <a:solidFill>
          <a:schemeClr val="tx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8F519720-8404-1C43-9E6C-A25149560CC2}"/>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9" name="HERE IS A SUBTITLE FOR THE SLIDE">
            <a:extLst>
              <a:ext uri="{FF2B5EF4-FFF2-40B4-BE49-F238E27FC236}">
                <a16:creationId xmlns:a16="http://schemas.microsoft.com/office/drawing/2014/main" id="{DF72CB80-8956-2D42-A9A5-EE04204A797D}"/>
              </a:ext>
            </a:extLst>
          </p:cNvPr>
          <p:cNvSpPr>
            <a:spLocks noGrp="1"/>
          </p:cNvSpPr>
          <p:nvPr>
            <p:ph type="body" sz="quarter" idx="15" hasCustomPrompt="1"/>
          </p:nvPr>
        </p:nvSpPr>
        <p:spPr>
          <a:xfrm>
            <a:off x="667334" y="2709339"/>
            <a:ext cx="15993412"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
        <p:nvSpPr>
          <p:cNvPr id="10" name="HERE IS A SUBTITLE FOR THE SLIDE">
            <a:extLst>
              <a:ext uri="{FF2B5EF4-FFF2-40B4-BE49-F238E27FC236}">
                <a16:creationId xmlns:a16="http://schemas.microsoft.com/office/drawing/2014/main" id="{12404E34-C363-E940-A5AD-4276DBEF55C9}"/>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FA51CEB8-86A8-3248-8E6D-BB3354DBB1FD}"/>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327927264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CE9567-604F-D14B-B5F2-A71E6FC8A7E2}"/>
              </a:ext>
            </a:extLst>
          </p:cNvPr>
          <p:cNvSpPr>
            <a:spLocks noGrp="1"/>
          </p:cNvSpPr>
          <p:nvPr>
            <p:ph type="sldNum" sz="quarter" idx="10"/>
          </p:nvPr>
        </p:nvSpPr>
        <p:spPr/>
        <p:txBody>
          <a:bodyPr/>
          <a:lstStyle/>
          <a:p>
            <a:fld id="{6441A40A-FDE1-934C-ABF8-D488D5987647}" type="slidenum">
              <a:rPr lang="en-US" smtClean="0"/>
              <a:t>‹#›</a:t>
            </a:fld>
            <a:endParaRPr lang="en-US"/>
          </a:p>
        </p:txBody>
      </p:sp>
      <p:pic>
        <p:nvPicPr>
          <p:cNvPr id="5" name="Picture 4">
            <a:extLst>
              <a:ext uri="{FF2B5EF4-FFF2-40B4-BE49-F238E27FC236}">
                <a16:creationId xmlns:a16="http://schemas.microsoft.com/office/drawing/2014/main" id="{089ABB4D-284B-4D45-91D2-6710FB73069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5631"/>
          <a:stretch/>
        </p:blipFill>
        <p:spPr>
          <a:xfrm>
            <a:off x="-1" y="0"/>
            <a:ext cx="17346613" cy="9756775"/>
          </a:xfrm>
          <a:prstGeom prst="rect">
            <a:avLst/>
          </a:prstGeom>
        </p:spPr>
      </p:pic>
      <p:sp>
        <p:nvSpPr>
          <p:cNvPr id="6" name="Rectangle 5">
            <a:extLst>
              <a:ext uri="{FF2B5EF4-FFF2-40B4-BE49-F238E27FC236}">
                <a16:creationId xmlns:a16="http://schemas.microsoft.com/office/drawing/2014/main" id="{EA8307B0-6511-1E40-9414-7224A7EB5C81}"/>
              </a:ext>
            </a:extLst>
          </p:cNvPr>
          <p:cNvSpPr/>
          <p:nvPr userDrawn="1"/>
        </p:nvSpPr>
        <p:spPr>
          <a:xfrm>
            <a:off x="0" y="0"/>
            <a:ext cx="17346613" cy="9756775"/>
          </a:xfrm>
          <a:prstGeom prst="rect">
            <a:avLst/>
          </a:prstGeom>
          <a:solidFill>
            <a:schemeClr val="tx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pic>
        <p:nvPicPr>
          <p:cNvPr id="9" name="Picture 8">
            <a:extLst>
              <a:ext uri="{FF2B5EF4-FFF2-40B4-BE49-F238E27FC236}">
                <a16:creationId xmlns:a16="http://schemas.microsoft.com/office/drawing/2014/main" id="{3F6BC59F-48A7-B545-9E06-934BC288E2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22513"/>
          <a:stretch/>
        </p:blipFill>
        <p:spPr>
          <a:xfrm>
            <a:off x="7108873" y="3540323"/>
            <a:ext cx="3128866" cy="559197"/>
          </a:xfrm>
          <a:prstGeom prst="rect">
            <a:avLst/>
          </a:prstGeom>
        </p:spPr>
      </p:pic>
      <p:sp>
        <p:nvSpPr>
          <p:cNvPr id="10" name="Text Placeholder 2">
            <a:extLst>
              <a:ext uri="{FF2B5EF4-FFF2-40B4-BE49-F238E27FC236}">
                <a16:creationId xmlns:a16="http://schemas.microsoft.com/office/drawing/2014/main" id="{9BFA68DA-3C7C-C14A-87C5-FCEA8C98FCBC}"/>
              </a:ext>
            </a:extLst>
          </p:cNvPr>
          <p:cNvSpPr>
            <a:spLocks noGrp="1"/>
          </p:cNvSpPr>
          <p:nvPr>
            <p:ph type="body" sz="quarter" idx="16"/>
          </p:nvPr>
        </p:nvSpPr>
        <p:spPr>
          <a:xfrm>
            <a:off x="1045671" y="5062130"/>
            <a:ext cx="15255270" cy="1055780"/>
          </a:xfrm>
        </p:spPr>
        <p:txBody>
          <a:bodyPr anchor="b" anchorCtr="1">
            <a:normAutofit/>
          </a:bodyPr>
          <a:lstStyle>
            <a:lvl1pPr marL="0" indent="0" algn="ctr">
              <a:buNone/>
              <a:defRPr sz="6000" b="0" spc="200" baseline="0">
                <a:solidFill>
                  <a:schemeClr val="bg1"/>
                </a:solidFill>
                <a:latin typeface="Century Gothic" panose="020B0502020202020204" pitchFamily="34" charset="0"/>
              </a:defRPr>
            </a:lvl1pPr>
          </a:lstStyle>
          <a:p>
            <a:endParaRPr lang="en-US" dirty="0"/>
          </a:p>
        </p:txBody>
      </p:sp>
      <p:sp>
        <p:nvSpPr>
          <p:cNvPr id="11" name="HERE IS A SUBTITLE FOR THE SLIDE">
            <a:extLst>
              <a:ext uri="{FF2B5EF4-FFF2-40B4-BE49-F238E27FC236}">
                <a16:creationId xmlns:a16="http://schemas.microsoft.com/office/drawing/2014/main" id="{DDE34756-F69E-2145-A623-DEB4CE79CF11}"/>
              </a:ext>
            </a:extLst>
          </p:cNvPr>
          <p:cNvSpPr>
            <a:spLocks noGrp="1"/>
          </p:cNvSpPr>
          <p:nvPr>
            <p:ph type="body" sz="quarter" idx="13"/>
          </p:nvPr>
        </p:nvSpPr>
        <p:spPr>
          <a:xfrm>
            <a:off x="1045671" y="4497563"/>
            <a:ext cx="15255270" cy="564567"/>
          </a:xfrm>
          <a:prstGeom prst="rect">
            <a:avLst/>
          </a:prstGeom>
        </p:spPr>
        <p:txBody>
          <a:bodyPr lIns="0" tIns="0" rIns="0" bIns="0" anchor="ctr" anchorCtr="0">
            <a:noAutofit/>
          </a:bodyPr>
          <a:lstStyle>
            <a:lvl1pPr marL="0" indent="0" algn="ctr">
              <a:lnSpc>
                <a:spcPct val="120000"/>
              </a:lnSpc>
              <a:spcBef>
                <a:spcPts val="711"/>
              </a:spcBef>
              <a:buSzTx/>
              <a:buNone/>
              <a:defRPr sz="25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spTree>
    <p:extLst>
      <p:ext uri="{BB962C8B-B14F-4D97-AF65-F5344CB8AC3E}">
        <p14:creationId xmlns:p14="http://schemas.microsoft.com/office/powerpoint/2010/main" val="272982564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Option 20">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BEF5F2F5-9E54-0641-9211-DBC0DB8CADF3}"/>
              </a:ext>
            </a:extLst>
          </p:cNvPr>
          <p:cNvSpPr/>
          <p:nvPr/>
        </p:nvSpPr>
        <p:spPr>
          <a:xfrm>
            <a:off x="0" y="0"/>
            <a:ext cx="17346614" cy="2521527"/>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dirty="0"/>
          </a:p>
        </p:txBody>
      </p:sp>
      <p:sp>
        <p:nvSpPr>
          <p:cNvPr id="7" name="Text Placeholder 2">
            <a:extLst>
              <a:ext uri="{FF2B5EF4-FFF2-40B4-BE49-F238E27FC236}">
                <a16:creationId xmlns:a16="http://schemas.microsoft.com/office/drawing/2014/main" id="{32B4AC9F-36CE-FE4C-BE33-1A90FA632139}"/>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1" name="HERE IS A SUBTITLE FOR THE SLIDE">
            <a:extLst>
              <a:ext uri="{FF2B5EF4-FFF2-40B4-BE49-F238E27FC236}">
                <a16:creationId xmlns:a16="http://schemas.microsoft.com/office/drawing/2014/main" id="{CC8C74D3-1432-0943-A0FA-04AD752DF951}"/>
              </a:ext>
            </a:extLst>
          </p:cNvPr>
          <p:cNvSpPr>
            <a:spLocks noGrp="1"/>
          </p:cNvSpPr>
          <p:nvPr>
            <p:ph type="body" sz="quarter" idx="15" hasCustomPrompt="1"/>
          </p:nvPr>
        </p:nvSpPr>
        <p:spPr>
          <a:xfrm>
            <a:off x="663447" y="2956645"/>
            <a:ext cx="15993412" cy="5236443"/>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2" name="HERE IS A SUBTITLE FOR THE SLIDE">
            <a:extLst>
              <a:ext uri="{FF2B5EF4-FFF2-40B4-BE49-F238E27FC236}">
                <a16:creationId xmlns:a16="http://schemas.microsoft.com/office/drawing/2014/main" id="{1FE2A3A6-84F2-6148-BBBE-D3A52E921D38}"/>
              </a:ext>
            </a:extLst>
          </p:cNvPr>
          <p:cNvSpPr>
            <a:spLocks noGrp="1"/>
          </p:cNvSpPr>
          <p:nvPr>
            <p:ph type="body" sz="quarter" idx="13" hasCustomPrompt="1"/>
          </p:nvPr>
        </p:nvSpPr>
        <p:spPr>
          <a:xfrm>
            <a:off x="691879" y="763588"/>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72844DE6-A3F6-8440-8741-8E593A7E473D}"/>
              </a:ext>
            </a:extLst>
          </p:cNvPr>
          <p:cNvSpPr>
            <a:spLocks noGrp="1"/>
          </p:cNvSpPr>
          <p:nvPr>
            <p:ph type="body" sz="quarter" idx="14" hasCustomPrompt="1"/>
          </p:nvPr>
        </p:nvSpPr>
        <p:spPr>
          <a:xfrm>
            <a:off x="663447" y="1198706"/>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
        <p:nvSpPr>
          <p:cNvPr id="2" name="TextBox 1">
            <a:extLst>
              <a:ext uri="{FF2B5EF4-FFF2-40B4-BE49-F238E27FC236}">
                <a16:creationId xmlns:a16="http://schemas.microsoft.com/office/drawing/2014/main" id="{223CEC89-1E40-2C44-BC4F-857F7C9F3681}"/>
              </a:ext>
            </a:extLst>
          </p:cNvPr>
          <p:cNvSpPr txBox="1"/>
          <p:nvPr userDrawn="1"/>
        </p:nvSpPr>
        <p:spPr>
          <a:xfrm>
            <a:off x="3467819" y="3209026"/>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0" marR="0" indent="0" algn="l" defTabSz="825500" rtl="0" fontAlgn="auto" latinLnBrk="0" hangingPunct="0">
              <a:lnSpc>
                <a:spcPct val="90000"/>
              </a:lnSpc>
              <a:spcBef>
                <a:spcPts val="0"/>
              </a:spcBef>
              <a:spcAft>
                <a:spcPts val="0"/>
              </a:spcAft>
              <a:buClrTx/>
              <a:buSzTx/>
              <a:buFontTx/>
              <a:buNone/>
              <a:tabLst/>
            </a:pPr>
            <a:endParaRPr kumimoji="0" lang="en-US" sz="2700" b="0" i="0" u="none" strike="noStrike" cap="none" spc="0" normalizeH="0" baseline="0" dirty="0">
              <a:ln>
                <a:noFill/>
              </a:ln>
              <a:solidFill>
                <a:schemeClr val="tx1"/>
              </a:solidFill>
              <a:effectLst/>
              <a:uFillTx/>
              <a:latin typeface="+mn-lt"/>
              <a:ea typeface="+mn-ea"/>
              <a:cs typeface="+mn-cs"/>
              <a:sym typeface="FreightText Pro"/>
            </a:endParaRPr>
          </a:p>
        </p:txBody>
      </p:sp>
    </p:spTree>
    <p:extLst>
      <p:ext uri="{BB962C8B-B14F-4D97-AF65-F5344CB8AC3E}">
        <p14:creationId xmlns:p14="http://schemas.microsoft.com/office/powerpoint/2010/main" val="14935384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Option 21">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07D6585-4287-4345-A8FE-1371028BB450}"/>
              </a:ext>
            </a:extLst>
          </p:cNvPr>
          <p:cNvSpPr/>
          <p:nvPr/>
        </p:nvSpPr>
        <p:spPr>
          <a:xfrm>
            <a:off x="0" y="4156984"/>
            <a:ext cx="17346613" cy="4780954"/>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r>
              <a:rPr lang="en-US" sz="2276" dirty="0"/>
              <a:t> </a:t>
            </a:r>
            <a:endParaRPr sz="2276" dirty="0"/>
          </a:p>
        </p:txBody>
      </p:sp>
      <p:sp>
        <p:nvSpPr>
          <p:cNvPr id="7" name="Text Placeholder 2">
            <a:extLst>
              <a:ext uri="{FF2B5EF4-FFF2-40B4-BE49-F238E27FC236}">
                <a16:creationId xmlns:a16="http://schemas.microsoft.com/office/drawing/2014/main" id="{B52064C2-5866-D744-9709-8EF42628D232}"/>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0" name="HERE IS A SUBTITLE FOR THE SLIDE">
            <a:extLst>
              <a:ext uri="{FF2B5EF4-FFF2-40B4-BE49-F238E27FC236}">
                <a16:creationId xmlns:a16="http://schemas.microsoft.com/office/drawing/2014/main" id="{686AA8DC-8BD0-0143-8321-280C8838F9C4}"/>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1" name="Main Title Here">
            <a:extLst>
              <a:ext uri="{FF2B5EF4-FFF2-40B4-BE49-F238E27FC236}">
                <a16:creationId xmlns:a16="http://schemas.microsoft.com/office/drawing/2014/main" id="{219E8241-092D-7449-85B4-899C1F72FA72}"/>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34595649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yout Option 22">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A7E55A07-5F6F-E047-BA04-0B05C9A560CF}"/>
              </a:ext>
            </a:extLst>
          </p:cNvPr>
          <p:cNvSpPr/>
          <p:nvPr userDrawn="1"/>
        </p:nvSpPr>
        <p:spPr>
          <a:xfrm>
            <a:off x="0" y="0"/>
            <a:ext cx="17346614" cy="2521527"/>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dirty="0"/>
          </a:p>
        </p:txBody>
      </p:sp>
      <p:sp>
        <p:nvSpPr>
          <p:cNvPr id="8" name="Picture Placeholder 7">
            <a:extLst>
              <a:ext uri="{FF2B5EF4-FFF2-40B4-BE49-F238E27FC236}">
                <a16:creationId xmlns:a16="http://schemas.microsoft.com/office/drawing/2014/main" id="{8E3597FB-4CBB-C24B-A7AC-FA58953A62DD}"/>
              </a:ext>
            </a:extLst>
          </p:cNvPr>
          <p:cNvSpPr>
            <a:spLocks noGrp="1"/>
          </p:cNvSpPr>
          <p:nvPr>
            <p:ph type="pic" sz="quarter" idx="15" hasCustomPrompt="1"/>
          </p:nvPr>
        </p:nvSpPr>
        <p:spPr>
          <a:xfrm>
            <a:off x="1" y="2522077"/>
            <a:ext cx="5721324" cy="3332163"/>
          </a:xfrm>
          <a:solidFill>
            <a:schemeClr val="tx2"/>
          </a:solidFill>
        </p:spPr>
        <p:txBody>
          <a:bodyPr lIns="0" tIns="0" rIns="0" bIns="822960" anchor="ctr" anchorCtr="1">
            <a:noAutofit/>
          </a:bodyPr>
          <a:lstStyle>
            <a:lvl1pPr marL="0" indent="0">
              <a:buNone/>
              <a:defRPr sz="2000">
                <a:solidFill>
                  <a:schemeClr val="bg1"/>
                </a:solidFill>
              </a:defRPr>
            </a:lvl1pPr>
          </a:lstStyle>
          <a:p>
            <a:r>
              <a:rPr lang="en-US" dirty="0"/>
              <a:t>DROP IMAGE HERE</a:t>
            </a:r>
          </a:p>
        </p:txBody>
      </p:sp>
      <p:sp>
        <p:nvSpPr>
          <p:cNvPr id="10" name="Picture Placeholder 9">
            <a:extLst>
              <a:ext uri="{FF2B5EF4-FFF2-40B4-BE49-F238E27FC236}">
                <a16:creationId xmlns:a16="http://schemas.microsoft.com/office/drawing/2014/main" id="{BAA0755C-02A2-CF4F-905D-99824FAB38C4}"/>
              </a:ext>
            </a:extLst>
          </p:cNvPr>
          <p:cNvSpPr>
            <a:spLocks noGrp="1"/>
          </p:cNvSpPr>
          <p:nvPr>
            <p:ph type="pic" sz="quarter" idx="16" hasCustomPrompt="1"/>
          </p:nvPr>
        </p:nvSpPr>
        <p:spPr>
          <a:xfrm>
            <a:off x="5839521" y="2522077"/>
            <a:ext cx="5667572" cy="3332163"/>
          </a:xfrm>
          <a:solidFill>
            <a:schemeClr val="tx2"/>
          </a:solidFill>
        </p:spPr>
        <p:txBody>
          <a:bodyPr lIns="0" tIns="0" rIns="0" bIns="822960" anchor="ctr" anchorCtr="1">
            <a:normAutofit/>
          </a:bodyPr>
          <a:lstStyle>
            <a:lvl1pPr marL="0" indent="0">
              <a:buNone/>
              <a:defRPr sz="2000">
                <a:solidFill>
                  <a:schemeClr val="bg1"/>
                </a:solidFill>
              </a:defRPr>
            </a:lvl1pPr>
          </a:lstStyle>
          <a:p>
            <a:r>
              <a:rPr lang="en-US" dirty="0"/>
              <a:t>DROP IMAGE HERE</a:t>
            </a:r>
          </a:p>
        </p:txBody>
      </p:sp>
      <p:sp>
        <p:nvSpPr>
          <p:cNvPr id="12" name="Picture Placeholder 11">
            <a:extLst>
              <a:ext uri="{FF2B5EF4-FFF2-40B4-BE49-F238E27FC236}">
                <a16:creationId xmlns:a16="http://schemas.microsoft.com/office/drawing/2014/main" id="{041706BA-C4C0-4546-826F-40C88310BD5B}"/>
              </a:ext>
            </a:extLst>
          </p:cNvPr>
          <p:cNvSpPr>
            <a:spLocks noGrp="1"/>
          </p:cNvSpPr>
          <p:nvPr>
            <p:ph type="pic" sz="quarter" idx="17" hasCustomPrompt="1"/>
          </p:nvPr>
        </p:nvSpPr>
        <p:spPr>
          <a:xfrm>
            <a:off x="11635228" y="2521526"/>
            <a:ext cx="5715000" cy="3333263"/>
          </a:xfrm>
          <a:solidFill>
            <a:schemeClr val="tx2"/>
          </a:solidFill>
        </p:spPr>
        <p:txBody>
          <a:bodyPr lIns="0" tIns="0" rIns="0" bIns="822960" anchor="ctr" anchorCtr="1">
            <a:normAutofit/>
          </a:bodyPr>
          <a:lstStyle>
            <a:lvl1pPr marL="0" indent="0">
              <a:buNone/>
              <a:defRPr sz="2000">
                <a:solidFill>
                  <a:schemeClr val="bg1"/>
                </a:solidFill>
              </a:defRPr>
            </a:lvl1pPr>
          </a:lstStyle>
          <a:p>
            <a:r>
              <a:rPr lang="en-US" dirty="0"/>
              <a:t>DROP IMAGE HERE</a:t>
            </a:r>
          </a:p>
        </p:txBody>
      </p:sp>
      <p:sp>
        <p:nvSpPr>
          <p:cNvPr id="19" name="HERE IS A SUBTITLE FOR THE SLIDE">
            <a:extLst>
              <a:ext uri="{FF2B5EF4-FFF2-40B4-BE49-F238E27FC236}">
                <a16:creationId xmlns:a16="http://schemas.microsoft.com/office/drawing/2014/main" id="{FB04F890-297A-A549-B187-EE1E47573E55}"/>
              </a:ext>
            </a:extLst>
          </p:cNvPr>
          <p:cNvSpPr>
            <a:spLocks noGrp="1"/>
          </p:cNvSpPr>
          <p:nvPr>
            <p:ph type="body" sz="quarter" idx="13"/>
          </p:nvPr>
        </p:nvSpPr>
        <p:spPr>
          <a:xfrm>
            <a:off x="10415" y="5854240"/>
            <a:ext cx="5721324" cy="973252"/>
          </a:xfrm>
          <a:prstGeom prst="rect">
            <a:avLst/>
          </a:prstGeom>
        </p:spPr>
        <p:txBody>
          <a:bodyPr lIns="274320" tIns="0" rIns="274320" bIns="0" anchor="ctr" anchorCtr="1">
            <a:noAutofit/>
          </a:bodyPr>
          <a:lstStyle>
            <a:lvl1pPr marL="0" indent="0" algn="ctr">
              <a:lnSpc>
                <a:spcPct val="120000"/>
              </a:lnSpc>
              <a:spcBef>
                <a:spcPts val="711"/>
              </a:spcBef>
              <a:buSzTx/>
              <a:buNone/>
              <a:defRPr sz="2000" b="1"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sp>
        <p:nvSpPr>
          <p:cNvPr id="21" name="HERE IS A SUBTITLE FOR THE SLIDE">
            <a:extLst>
              <a:ext uri="{FF2B5EF4-FFF2-40B4-BE49-F238E27FC236}">
                <a16:creationId xmlns:a16="http://schemas.microsoft.com/office/drawing/2014/main" id="{22690998-D870-874C-AF2D-57266DDAC68B}"/>
              </a:ext>
            </a:extLst>
          </p:cNvPr>
          <p:cNvSpPr>
            <a:spLocks noGrp="1"/>
          </p:cNvSpPr>
          <p:nvPr>
            <p:ph type="body" sz="quarter" idx="23" hasCustomPrompt="1"/>
          </p:nvPr>
        </p:nvSpPr>
        <p:spPr>
          <a:xfrm>
            <a:off x="0" y="6827492"/>
            <a:ext cx="5725390" cy="1852393"/>
          </a:xfrm>
          <a:prstGeom prst="rect">
            <a:avLst/>
          </a:prstGeom>
        </p:spPr>
        <p:txBody>
          <a:bodyPr lIns="548640" tIns="91440" rIns="548640" anchor="t" anchorCtr="1">
            <a:noAutofit/>
          </a:bodyPr>
          <a:lstStyle>
            <a:lvl1pPr marL="0" indent="0" algn="ctr">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a:t>
            </a:r>
          </a:p>
        </p:txBody>
      </p:sp>
      <p:sp>
        <p:nvSpPr>
          <p:cNvPr id="22" name="HERE IS A SUBTITLE FOR THE SLIDE">
            <a:extLst>
              <a:ext uri="{FF2B5EF4-FFF2-40B4-BE49-F238E27FC236}">
                <a16:creationId xmlns:a16="http://schemas.microsoft.com/office/drawing/2014/main" id="{BD75E391-7142-924A-98AB-DBD3F3A24CD3}"/>
              </a:ext>
            </a:extLst>
          </p:cNvPr>
          <p:cNvSpPr>
            <a:spLocks noGrp="1"/>
          </p:cNvSpPr>
          <p:nvPr>
            <p:ph type="body" sz="quarter" idx="24"/>
          </p:nvPr>
        </p:nvSpPr>
        <p:spPr>
          <a:xfrm>
            <a:off x="5848155" y="5854240"/>
            <a:ext cx="5652590" cy="973252"/>
          </a:xfrm>
          <a:prstGeom prst="rect">
            <a:avLst/>
          </a:prstGeom>
        </p:spPr>
        <p:txBody>
          <a:bodyPr lIns="274320" tIns="0" rIns="274320" bIns="0" anchor="ctr" anchorCtr="1">
            <a:noAutofit/>
          </a:bodyPr>
          <a:lstStyle>
            <a:lvl1pPr marL="0" indent="0" algn="ctr">
              <a:lnSpc>
                <a:spcPct val="120000"/>
              </a:lnSpc>
              <a:spcBef>
                <a:spcPts val="711"/>
              </a:spcBef>
              <a:buSzTx/>
              <a:buNone/>
              <a:defRPr sz="2000" b="1"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sp>
        <p:nvSpPr>
          <p:cNvPr id="23" name="HERE IS A SUBTITLE FOR THE SLIDE">
            <a:extLst>
              <a:ext uri="{FF2B5EF4-FFF2-40B4-BE49-F238E27FC236}">
                <a16:creationId xmlns:a16="http://schemas.microsoft.com/office/drawing/2014/main" id="{8AA51117-BBD9-8345-9B4C-6867F0EC8446}"/>
              </a:ext>
            </a:extLst>
          </p:cNvPr>
          <p:cNvSpPr>
            <a:spLocks noGrp="1"/>
          </p:cNvSpPr>
          <p:nvPr>
            <p:ph type="body" sz="quarter" idx="25"/>
          </p:nvPr>
        </p:nvSpPr>
        <p:spPr>
          <a:xfrm>
            <a:off x="11635703" y="5854240"/>
            <a:ext cx="5710909" cy="973252"/>
          </a:xfrm>
          <a:prstGeom prst="rect">
            <a:avLst/>
          </a:prstGeom>
        </p:spPr>
        <p:txBody>
          <a:bodyPr lIns="274320" tIns="0" rIns="274320" bIns="0" anchor="ctr" anchorCtr="1">
            <a:noAutofit/>
          </a:bodyPr>
          <a:lstStyle>
            <a:lvl1pPr marL="0" indent="0" algn="ctr">
              <a:lnSpc>
                <a:spcPct val="120000"/>
              </a:lnSpc>
              <a:spcBef>
                <a:spcPts val="711"/>
              </a:spcBef>
              <a:buSzTx/>
              <a:buNone/>
              <a:defRPr sz="2000" b="1"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sp>
        <p:nvSpPr>
          <p:cNvPr id="24" name="HERE IS A SUBTITLE FOR THE SLIDE">
            <a:extLst>
              <a:ext uri="{FF2B5EF4-FFF2-40B4-BE49-F238E27FC236}">
                <a16:creationId xmlns:a16="http://schemas.microsoft.com/office/drawing/2014/main" id="{DA18A37E-9C7A-4B40-B32A-5333FE060038}"/>
              </a:ext>
            </a:extLst>
          </p:cNvPr>
          <p:cNvSpPr>
            <a:spLocks noGrp="1"/>
          </p:cNvSpPr>
          <p:nvPr>
            <p:ph type="body" sz="quarter" idx="26" hasCustomPrompt="1"/>
          </p:nvPr>
        </p:nvSpPr>
        <p:spPr>
          <a:xfrm>
            <a:off x="5848155" y="6827492"/>
            <a:ext cx="5652590" cy="1852393"/>
          </a:xfrm>
          <a:prstGeom prst="rect">
            <a:avLst/>
          </a:prstGeom>
        </p:spPr>
        <p:txBody>
          <a:bodyPr lIns="548640" tIns="91440" rIns="548640" anchor="t" anchorCtr="1">
            <a:noAutofit/>
          </a:bodyPr>
          <a:lstStyle>
            <a:lvl1pPr marL="0" indent="0" algn="ctr">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5" name="HERE IS A SUBTITLE FOR THE SLIDE">
            <a:extLst>
              <a:ext uri="{FF2B5EF4-FFF2-40B4-BE49-F238E27FC236}">
                <a16:creationId xmlns:a16="http://schemas.microsoft.com/office/drawing/2014/main" id="{D2A1D8F0-181D-124A-8ADD-604A1E9B7D41}"/>
              </a:ext>
            </a:extLst>
          </p:cNvPr>
          <p:cNvSpPr>
            <a:spLocks noGrp="1"/>
          </p:cNvSpPr>
          <p:nvPr>
            <p:ph type="body" sz="quarter" idx="27" hasCustomPrompt="1"/>
          </p:nvPr>
        </p:nvSpPr>
        <p:spPr>
          <a:xfrm>
            <a:off x="11625289" y="6827492"/>
            <a:ext cx="5710909" cy="1852393"/>
          </a:xfrm>
          <a:prstGeom prst="rect">
            <a:avLst/>
          </a:prstGeom>
        </p:spPr>
        <p:txBody>
          <a:bodyPr lIns="548640" tIns="91440" rIns="548640" anchor="t" anchorCtr="1">
            <a:noAutofit/>
          </a:bodyPr>
          <a:lstStyle>
            <a:lvl1pPr marL="0" indent="0" algn="ctr">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6" name="Text Placeholder 2">
            <a:extLst>
              <a:ext uri="{FF2B5EF4-FFF2-40B4-BE49-F238E27FC236}">
                <a16:creationId xmlns:a16="http://schemas.microsoft.com/office/drawing/2014/main" id="{9AAEFD38-CD96-124D-83FE-006A8DED9158}"/>
              </a:ext>
            </a:extLst>
          </p:cNvPr>
          <p:cNvSpPr>
            <a:spLocks noGrp="1"/>
          </p:cNvSpPr>
          <p:nvPr>
            <p:ph type="body" sz="quarter" idx="28"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7" name="HERE IS A SUBTITLE FOR THE SLIDE">
            <a:extLst>
              <a:ext uri="{FF2B5EF4-FFF2-40B4-BE49-F238E27FC236}">
                <a16:creationId xmlns:a16="http://schemas.microsoft.com/office/drawing/2014/main" id="{3D9812F2-D85B-B846-BDD0-593240F21306}"/>
              </a:ext>
            </a:extLst>
          </p:cNvPr>
          <p:cNvSpPr>
            <a:spLocks noGrp="1"/>
          </p:cNvSpPr>
          <p:nvPr>
            <p:ph type="body" sz="quarter" idx="29" hasCustomPrompt="1"/>
          </p:nvPr>
        </p:nvSpPr>
        <p:spPr>
          <a:xfrm>
            <a:off x="691879" y="763588"/>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8" name="Main Title Here">
            <a:extLst>
              <a:ext uri="{FF2B5EF4-FFF2-40B4-BE49-F238E27FC236}">
                <a16:creationId xmlns:a16="http://schemas.microsoft.com/office/drawing/2014/main" id="{BB9D01E5-3127-BF4C-A2C1-F931536B32DF}"/>
              </a:ext>
            </a:extLst>
          </p:cNvPr>
          <p:cNvSpPr>
            <a:spLocks noGrp="1"/>
          </p:cNvSpPr>
          <p:nvPr>
            <p:ph type="body" sz="quarter" idx="14" hasCustomPrompt="1"/>
          </p:nvPr>
        </p:nvSpPr>
        <p:spPr>
          <a:xfrm>
            <a:off x="663447" y="1198706"/>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6059933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ayout Option 23">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07D6585-4287-4345-A8FE-1371028BB450}"/>
              </a:ext>
            </a:extLst>
          </p:cNvPr>
          <p:cNvSpPr/>
          <p:nvPr/>
        </p:nvSpPr>
        <p:spPr>
          <a:xfrm>
            <a:off x="0" y="7462574"/>
            <a:ext cx="17346613" cy="1478853"/>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r>
              <a:rPr lang="en-US" sz="2276" dirty="0"/>
              <a:t> </a:t>
            </a:r>
            <a:endParaRPr sz="2276" dirty="0"/>
          </a:p>
        </p:txBody>
      </p:sp>
      <p:sp>
        <p:nvSpPr>
          <p:cNvPr id="6" name="INCREMENTAL SALES">
            <a:extLst>
              <a:ext uri="{FF2B5EF4-FFF2-40B4-BE49-F238E27FC236}">
                <a16:creationId xmlns:a16="http://schemas.microsoft.com/office/drawing/2014/main" id="{940B9D62-D47A-3146-8F3B-D35A438E6F2E}"/>
              </a:ext>
            </a:extLst>
          </p:cNvPr>
          <p:cNvSpPr/>
          <p:nvPr/>
        </p:nvSpPr>
        <p:spPr>
          <a:xfrm>
            <a:off x="2853852" y="7100474"/>
            <a:ext cx="3717888" cy="723066"/>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7" name="RETURN ON…">
            <a:extLst>
              <a:ext uri="{FF2B5EF4-FFF2-40B4-BE49-F238E27FC236}">
                <a16:creationId xmlns:a16="http://schemas.microsoft.com/office/drawing/2014/main" id="{33784363-C1AF-8E46-A4F3-D979CB9BDCB2}"/>
              </a:ext>
            </a:extLst>
          </p:cNvPr>
          <p:cNvSpPr/>
          <p:nvPr/>
        </p:nvSpPr>
        <p:spPr>
          <a:xfrm>
            <a:off x="10729597" y="7082625"/>
            <a:ext cx="3717888" cy="723066"/>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p>
            <a:pPr>
              <a:lnSpc>
                <a:spcPct val="100000"/>
              </a:lnSpc>
              <a:defRPr sz="2800" spc="0">
                <a:solidFill>
                  <a:srgbClr val="FFFFFF"/>
                </a:solidFill>
                <a:latin typeface="Century Gothic"/>
                <a:ea typeface="Century Gothic"/>
                <a:cs typeface="Century Gothic"/>
                <a:sym typeface="Century Gothic"/>
              </a:defRPr>
            </a:pPr>
            <a:endParaRPr sz="1800" dirty="0"/>
          </a:p>
        </p:txBody>
      </p:sp>
      <p:sp>
        <p:nvSpPr>
          <p:cNvPr id="11" name="HERE IS A SUBTITLE FOR THE SLIDE">
            <a:extLst>
              <a:ext uri="{FF2B5EF4-FFF2-40B4-BE49-F238E27FC236}">
                <a16:creationId xmlns:a16="http://schemas.microsoft.com/office/drawing/2014/main" id="{5E3C6E20-EE31-F94A-8CDE-6996EA773E16}"/>
              </a:ext>
            </a:extLst>
          </p:cNvPr>
          <p:cNvSpPr>
            <a:spLocks noGrp="1"/>
          </p:cNvSpPr>
          <p:nvPr>
            <p:ph type="body" sz="quarter" idx="15" hasCustomPrompt="1"/>
          </p:nvPr>
        </p:nvSpPr>
        <p:spPr>
          <a:xfrm>
            <a:off x="3022848" y="7113347"/>
            <a:ext cx="3379898" cy="700762"/>
          </a:xfrm>
          <a:prstGeom prst="rect">
            <a:avLst/>
          </a:prstGeom>
        </p:spPr>
        <p:txBody>
          <a:bodyPr wrap="square" anchor="ctr">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2" name="HERE IS A SUBTITLE FOR THE SLIDE">
            <a:extLst>
              <a:ext uri="{FF2B5EF4-FFF2-40B4-BE49-F238E27FC236}">
                <a16:creationId xmlns:a16="http://schemas.microsoft.com/office/drawing/2014/main" id="{D8EA161A-EA8C-1743-ABEE-5BDF29762479}"/>
              </a:ext>
            </a:extLst>
          </p:cNvPr>
          <p:cNvSpPr>
            <a:spLocks noGrp="1"/>
          </p:cNvSpPr>
          <p:nvPr>
            <p:ph type="body" sz="quarter" idx="16" hasCustomPrompt="1"/>
          </p:nvPr>
        </p:nvSpPr>
        <p:spPr>
          <a:xfrm>
            <a:off x="10880697" y="7110328"/>
            <a:ext cx="3379898" cy="704488"/>
          </a:xfrm>
          <a:prstGeom prst="rect">
            <a:avLst/>
          </a:prstGeom>
        </p:spPr>
        <p:txBody>
          <a:bodyPr wrap="square" anchor="ctr">
            <a:noAutofit/>
          </a:bodyPr>
          <a:lstStyle>
            <a:lvl1pPr marL="0" indent="0" algn="ctr">
              <a:lnSpc>
                <a:spcPct val="120000"/>
              </a:lnSpc>
              <a:spcBef>
                <a:spcPts val="711"/>
              </a:spcBef>
              <a:buSzTx/>
              <a:buNone/>
              <a:defRPr sz="1800" cap="all" spc="100"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copy</a:t>
            </a:r>
          </a:p>
        </p:txBody>
      </p:sp>
      <p:sp>
        <p:nvSpPr>
          <p:cNvPr id="13" name="Text Placeholder 2">
            <a:extLst>
              <a:ext uri="{FF2B5EF4-FFF2-40B4-BE49-F238E27FC236}">
                <a16:creationId xmlns:a16="http://schemas.microsoft.com/office/drawing/2014/main" id="{B39662AF-F06E-344E-895C-A0E2E82F7FD6}"/>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5" name="HERE IS A SUBTITLE FOR THE SLIDE">
            <a:extLst>
              <a:ext uri="{FF2B5EF4-FFF2-40B4-BE49-F238E27FC236}">
                <a16:creationId xmlns:a16="http://schemas.microsoft.com/office/drawing/2014/main" id="{8764A718-1E41-8646-87A0-F03C6FF08236}"/>
              </a:ext>
            </a:extLst>
          </p:cNvPr>
          <p:cNvSpPr>
            <a:spLocks noGrp="1"/>
          </p:cNvSpPr>
          <p:nvPr>
            <p:ph type="body" sz="quarter" idx="28" hasCustomPrompt="1"/>
          </p:nvPr>
        </p:nvSpPr>
        <p:spPr>
          <a:xfrm>
            <a:off x="667334" y="2709340"/>
            <a:ext cx="7721923" cy="3938204"/>
          </a:xfrm>
          <a:prstGeom prst="rect">
            <a:avLst/>
          </a:prstGeom>
        </p:spPr>
        <p:txBody>
          <a:bodyPr lIns="0" anchor="t">
            <a:noAutofit/>
          </a:bodyPr>
          <a:lstStyle>
            <a:lvl1pPr marL="0" indent="0" algn="ctr">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
        <p:nvSpPr>
          <p:cNvPr id="16" name="HERE IS A SUBTITLE FOR THE SLIDE">
            <a:extLst>
              <a:ext uri="{FF2B5EF4-FFF2-40B4-BE49-F238E27FC236}">
                <a16:creationId xmlns:a16="http://schemas.microsoft.com/office/drawing/2014/main" id="{58782319-2E6A-9140-8FD7-D92030B7C54E}"/>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7" name="Main Title Here">
            <a:extLst>
              <a:ext uri="{FF2B5EF4-FFF2-40B4-BE49-F238E27FC236}">
                <a16:creationId xmlns:a16="http://schemas.microsoft.com/office/drawing/2014/main" id="{085590B5-0C7B-CF42-9810-04AA8653D139}"/>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
        <p:nvSpPr>
          <p:cNvPr id="20" name="HERE IS A SUBTITLE FOR THE SLIDE">
            <a:extLst>
              <a:ext uri="{FF2B5EF4-FFF2-40B4-BE49-F238E27FC236}">
                <a16:creationId xmlns:a16="http://schemas.microsoft.com/office/drawing/2014/main" id="{8734752F-A4A7-F74A-9BAC-5CE82E7C57EA}"/>
              </a:ext>
            </a:extLst>
          </p:cNvPr>
          <p:cNvSpPr>
            <a:spLocks noGrp="1"/>
          </p:cNvSpPr>
          <p:nvPr>
            <p:ph type="body" sz="quarter" idx="30" hasCustomPrompt="1"/>
          </p:nvPr>
        </p:nvSpPr>
        <p:spPr>
          <a:xfrm>
            <a:off x="8955228" y="2709340"/>
            <a:ext cx="7721923" cy="3938204"/>
          </a:xfrm>
          <a:prstGeom prst="rect">
            <a:avLst/>
          </a:prstGeom>
        </p:spPr>
        <p:txBody>
          <a:bodyPr lIns="0" anchor="t">
            <a:noAutofit/>
          </a:bodyPr>
          <a:lstStyle>
            <a:lvl1pPr marL="0" indent="0" algn="ctr">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Tree>
    <p:extLst>
      <p:ext uri="{BB962C8B-B14F-4D97-AF65-F5344CB8AC3E}">
        <p14:creationId xmlns:p14="http://schemas.microsoft.com/office/powerpoint/2010/main" val="372091792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yout Option 24">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05482D3B-F25D-644D-80CA-AFC04289A831}"/>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13" name="Rectangle">
            <a:extLst>
              <a:ext uri="{FF2B5EF4-FFF2-40B4-BE49-F238E27FC236}">
                <a16:creationId xmlns:a16="http://schemas.microsoft.com/office/drawing/2014/main" id="{B3AB1C97-8880-6A48-99FC-85D578120999}"/>
              </a:ext>
            </a:extLst>
          </p:cNvPr>
          <p:cNvSpPr/>
          <p:nvPr userDrawn="1"/>
        </p:nvSpPr>
        <p:spPr>
          <a:xfrm>
            <a:off x="0" y="7462574"/>
            <a:ext cx="17346613" cy="1478853"/>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r>
              <a:rPr lang="en-US" sz="2276" dirty="0"/>
              <a:t> </a:t>
            </a:r>
            <a:endParaRPr sz="2276" dirty="0"/>
          </a:p>
        </p:txBody>
      </p:sp>
      <p:sp>
        <p:nvSpPr>
          <p:cNvPr id="8" name="HERE IS A SUBTITLE FOR THE SLIDE">
            <a:extLst>
              <a:ext uri="{FF2B5EF4-FFF2-40B4-BE49-F238E27FC236}">
                <a16:creationId xmlns:a16="http://schemas.microsoft.com/office/drawing/2014/main" id="{1CAA4C27-8E1A-8047-915E-7F0D7FB387C4}"/>
              </a:ext>
            </a:extLst>
          </p:cNvPr>
          <p:cNvSpPr>
            <a:spLocks noGrp="1"/>
          </p:cNvSpPr>
          <p:nvPr>
            <p:ph type="body" sz="quarter" idx="15" hasCustomPrompt="1"/>
          </p:nvPr>
        </p:nvSpPr>
        <p:spPr>
          <a:xfrm>
            <a:off x="667334" y="2709340"/>
            <a:ext cx="15993412" cy="4141404"/>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 (Delete if not needed)</a:t>
            </a:r>
          </a:p>
        </p:txBody>
      </p:sp>
      <p:sp>
        <p:nvSpPr>
          <p:cNvPr id="9" name="HERE IS A SUBTITLE FOR THE SLIDE">
            <a:extLst>
              <a:ext uri="{FF2B5EF4-FFF2-40B4-BE49-F238E27FC236}">
                <a16:creationId xmlns:a16="http://schemas.microsoft.com/office/drawing/2014/main" id="{9DB9DD74-05CB-8F4A-B11F-A7DD4E6D3669}"/>
              </a:ext>
            </a:extLst>
          </p:cNvPr>
          <p:cNvSpPr>
            <a:spLocks noGrp="1"/>
          </p:cNvSpPr>
          <p:nvPr>
            <p:ph type="body" sz="quarter" idx="13" hasCustomPrompt="1"/>
          </p:nvPr>
        </p:nvSpPr>
        <p:spPr>
          <a:xfrm>
            <a:off x="685866" y="758493"/>
            <a:ext cx="16002706"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1" name="Main Title Here">
            <a:extLst>
              <a:ext uri="{FF2B5EF4-FFF2-40B4-BE49-F238E27FC236}">
                <a16:creationId xmlns:a16="http://schemas.microsoft.com/office/drawing/2014/main" id="{DFDCC592-F368-5B43-8B1B-455F50C16198}"/>
              </a:ext>
            </a:extLst>
          </p:cNvPr>
          <p:cNvSpPr>
            <a:spLocks noGrp="1"/>
          </p:cNvSpPr>
          <p:nvPr>
            <p:ph type="body" sz="quarter" idx="14" hasCustomPrompt="1"/>
          </p:nvPr>
        </p:nvSpPr>
        <p:spPr>
          <a:xfrm>
            <a:off x="657434" y="1193611"/>
            <a:ext cx="16019717"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
        <p:nvSpPr>
          <p:cNvPr id="2" name="TextBox 1">
            <a:extLst>
              <a:ext uri="{FF2B5EF4-FFF2-40B4-BE49-F238E27FC236}">
                <a16:creationId xmlns:a16="http://schemas.microsoft.com/office/drawing/2014/main" id="{51473CAC-51B4-9544-BFF4-F67DBF397B78}"/>
              </a:ext>
            </a:extLst>
          </p:cNvPr>
          <p:cNvSpPr txBox="1"/>
          <p:nvPr userDrawn="1"/>
        </p:nvSpPr>
        <p:spPr>
          <a:xfrm>
            <a:off x="3019245" y="3088257"/>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0" marR="0" indent="0" algn="l" defTabSz="825500" rtl="0" fontAlgn="auto" latinLnBrk="0" hangingPunct="0">
              <a:lnSpc>
                <a:spcPct val="90000"/>
              </a:lnSpc>
              <a:spcBef>
                <a:spcPts val="0"/>
              </a:spcBef>
              <a:spcAft>
                <a:spcPts val="0"/>
              </a:spcAft>
              <a:buClrTx/>
              <a:buSzTx/>
              <a:buFontTx/>
              <a:buNone/>
              <a:tabLst/>
            </a:pPr>
            <a:endParaRPr kumimoji="0" lang="en-US" sz="2700" b="0" i="0" u="none" strike="noStrike" cap="none" spc="0" normalizeH="0" baseline="0" dirty="0">
              <a:ln>
                <a:noFill/>
              </a:ln>
              <a:solidFill>
                <a:schemeClr val="tx1"/>
              </a:solidFill>
              <a:effectLst/>
              <a:uFillTx/>
              <a:latin typeface="+mn-lt"/>
              <a:ea typeface="+mn-ea"/>
              <a:cs typeface="+mn-cs"/>
              <a:sym typeface="FreightText Pro"/>
            </a:endParaRPr>
          </a:p>
        </p:txBody>
      </p:sp>
    </p:spTree>
    <p:extLst>
      <p:ext uri="{BB962C8B-B14F-4D97-AF65-F5344CB8AC3E}">
        <p14:creationId xmlns:p14="http://schemas.microsoft.com/office/powerpoint/2010/main" val="11988791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yout Option 25">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4B8559D5-3A8F-D045-8461-05F0A86C04AF}"/>
              </a:ext>
            </a:extLst>
          </p:cNvPr>
          <p:cNvSpPr/>
          <p:nvPr/>
        </p:nvSpPr>
        <p:spPr>
          <a:xfrm flipH="1" flipV="1">
            <a:off x="7896210" y="-163957"/>
            <a:ext cx="9480884" cy="9102344"/>
          </a:xfrm>
          <a:custGeom>
            <a:avLst/>
            <a:gdLst>
              <a:gd name="connsiteX0" fmla="*/ 0 w 17320916"/>
              <a:gd name="connsiteY0" fmla="*/ 0 h 13716001"/>
              <a:gd name="connsiteX1" fmla="*/ 17320916 w 17320916"/>
              <a:gd name="connsiteY1" fmla="*/ 0 h 13716001"/>
              <a:gd name="connsiteX2" fmla="*/ 17320916 w 17320916"/>
              <a:gd name="connsiteY2" fmla="*/ 13716001 h 13716001"/>
              <a:gd name="connsiteX3" fmla="*/ 0 w 17320916"/>
              <a:gd name="connsiteY3" fmla="*/ 13716001 h 13716001"/>
              <a:gd name="connsiteX4" fmla="*/ 0 w 17320916"/>
              <a:gd name="connsiteY4" fmla="*/ 0 h 13716001"/>
              <a:gd name="connsiteX0" fmla="*/ 0 w 17320916"/>
              <a:gd name="connsiteY0" fmla="*/ 0 h 13716001"/>
              <a:gd name="connsiteX1" fmla="*/ 13297556 w 17320916"/>
              <a:gd name="connsiteY1" fmla="*/ 0 h 13716001"/>
              <a:gd name="connsiteX2" fmla="*/ 17320916 w 17320916"/>
              <a:gd name="connsiteY2" fmla="*/ 13716001 h 13716001"/>
              <a:gd name="connsiteX3" fmla="*/ 0 w 17320916"/>
              <a:gd name="connsiteY3" fmla="*/ 13716001 h 13716001"/>
              <a:gd name="connsiteX4" fmla="*/ 0 w 17320916"/>
              <a:gd name="connsiteY4" fmla="*/ 0 h 13716001"/>
              <a:gd name="connsiteX0" fmla="*/ 0 w 13297556"/>
              <a:gd name="connsiteY0" fmla="*/ 0 h 13716001"/>
              <a:gd name="connsiteX1" fmla="*/ 13297556 w 13297556"/>
              <a:gd name="connsiteY1" fmla="*/ 0 h 13716001"/>
              <a:gd name="connsiteX2" fmla="*/ 9731396 w 13297556"/>
              <a:gd name="connsiteY2" fmla="*/ 13655041 h 13716001"/>
              <a:gd name="connsiteX3" fmla="*/ 0 w 13297556"/>
              <a:gd name="connsiteY3" fmla="*/ 13716001 h 13716001"/>
              <a:gd name="connsiteX4" fmla="*/ 0 w 13297556"/>
              <a:gd name="connsiteY4" fmla="*/ 0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556" h="13716001">
                <a:moveTo>
                  <a:pt x="0" y="0"/>
                </a:moveTo>
                <a:lnTo>
                  <a:pt x="13297556" y="0"/>
                </a:lnTo>
                <a:lnTo>
                  <a:pt x="9731396" y="13655041"/>
                </a:lnTo>
                <a:lnTo>
                  <a:pt x="0" y="13716001"/>
                </a:lnTo>
                <a:lnTo>
                  <a:pt x="0" y="0"/>
                </a:lnTo>
                <a:close/>
              </a:path>
            </a:pathLst>
          </a:custGeom>
          <a:solidFill>
            <a:schemeClr val="tx1"/>
          </a:solidFill>
          <a:ln w="12700">
            <a:miter lim="400000"/>
          </a:ln>
        </p:spPr>
        <p:txBody>
          <a:bodyPr lIns="36130" tIns="36130" rIns="36130" bIns="36130" anchor="ctr"/>
          <a:lstStyle/>
          <a:p>
            <a:pPr>
              <a:lnSpc>
                <a:spcPct val="100000"/>
              </a:lnSpc>
              <a:defRPr sz="3200" spc="0">
                <a:solidFill>
                  <a:srgbClr val="30363B"/>
                </a:solidFill>
                <a:latin typeface="Helvetica Light"/>
                <a:ea typeface="Helvetica Light"/>
                <a:cs typeface="Helvetica Light"/>
                <a:sym typeface="Helvetica Light"/>
              </a:defRPr>
            </a:pPr>
            <a:endParaRPr sz="2276"/>
          </a:p>
        </p:txBody>
      </p:sp>
      <p:sp>
        <p:nvSpPr>
          <p:cNvPr id="10" name="Text Placeholder 2">
            <a:extLst>
              <a:ext uri="{FF2B5EF4-FFF2-40B4-BE49-F238E27FC236}">
                <a16:creationId xmlns:a16="http://schemas.microsoft.com/office/drawing/2014/main" id="{FA1F252A-CB1B-9D48-ADED-F549337CB194}"/>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F34E08E4-6FCA-7D4B-BC85-84F08213FF6B}"/>
              </a:ext>
            </a:extLst>
          </p:cNvPr>
          <p:cNvSpPr>
            <a:spLocks noGrp="1"/>
          </p:cNvSpPr>
          <p:nvPr>
            <p:ph type="body" sz="quarter" idx="15" hasCustomPrompt="1"/>
          </p:nvPr>
        </p:nvSpPr>
        <p:spPr>
          <a:xfrm>
            <a:off x="667334" y="2709339"/>
            <a:ext cx="6938151"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8" name="HERE IS A SUBTITLE FOR THE SLIDE">
            <a:extLst>
              <a:ext uri="{FF2B5EF4-FFF2-40B4-BE49-F238E27FC236}">
                <a16:creationId xmlns:a16="http://schemas.microsoft.com/office/drawing/2014/main" id="{F58A6562-06B8-9641-BDF2-56BABCF793D9}"/>
              </a:ext>
            </a:extLst>
          </p:cNvPr>
          <p:cNvSpPr>
            <a:spLocks noGrp="1"/>
          </p:cNvSpPr>
          <p:nvPr>
            <p:ph type="body" sz="quarter" idx="13" hasCustomPrompt="1"/>
          </p:nvPr>
        </p:nvSpPr>
        <p:spPr>
          <a:xfrm>
            <a:off x="685866" y="758493"/>
            <a:ext cx="6942183"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663DF9B7-F96E-A747-AC04-8577E2309EC5}"/>
              </a:ext>
            </a:extLst>
          </p:cNvPr>
          <p:cNvSpPr>
            <a:spLocks noGrp="1"/>
          </p:cNvSpPr>
          <p:nvPr>
            <p:ph type="body" sz="quarter" idx="14" hasCustomPrompt="1"/>
          </p:nvPr>
        </p:nvSpPr>
        <p:spPr>
          <a:xfrm>
            <a:off x="657434" y="1193611"/>
            <a:ext cx="6949563"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69215720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yout Option 26">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A06AD80B-6966-BA4F-9399-E039F9DD1526}"/>
              </a:ext>
            </a:extLst>
          </p:cNvPr>
          <p:cNvSpPr/>
          <p:nvPr/>
        </p:nvSpPr>
        <p:spPr>
          <a:xfrm flipH="1">
            <a:off x="8354850" y="-121362"/>
            <a:ext cx="9130731" cy="9092067"/>
          </a:xfrm>
          <a:custGeom>
            <a:avLst/>
            <a:gdLst>
              <a:gd name="connsiteX0" fmla="*/ 3520 w 21600"/>
              <a:gd name="connsiteY0" fmla="*/ 18 h 21571"/>
              <a:gd name="connsiteX1" fmla="*/ 21600 w 21600"/>
              <a:gd name="connsiteY1" fmla="*/ 0 h 21571"/>
              <a:gd name="connsiteX2" fmla="*/ 16732 w 21600"/>
              <a:gd name="connsiteY2" fmla="*/ 21571 h 21571"/>
              <a:gd name="connsiteX3" fmla="*/ 0 w 21600"/>
              <a:gd name="connsiteY3" fmla="*/ 21533 h 21571"/>
              <a:gd name="connsiteX4" fmla="*/ 3520 w 21600"/>
              <a:gd name="connsiteY4" fmla="*/ 18 h 21571"/>
              <a:gd name="connsiteX0" fmla="*/ 5852 w 21600"/>
              <a:gd name="connsiteY0" fmla="*/ 208 h 21571"/>
              <a:gd name="connsiteX1" fmla="*/ 21600 w 21600"/>
              <a:gd name="connsiteY1" fmla="*/ 0 h 21571"/>
              <a:gd name="connsiteX2" fmla="*/ 16732 w 21600"/>
              <a:gd name="connsiteY2" fmla="*/ 21571 h 21571"/>
              <a:gd name="connsiteX3" fmla="*/ 0 w 21600"/>
              <a:gd name="connsiteY3" fmla="*/ 21533 h 21571"/>
              <a:gd name="connsiteX4" fmla="*/ 5852 w 21600"/>
              <a:gd name="connsiteY4" fmla="*/ 208 h 21571"/>
              <a:gd name="connsiteX0" fmla="*/ 4048 w 21600"/>
              <a:gd name="connsiteY0" fmla="*/ 0 h 21600"/>
              <a:gd name="connsiteX1" fmla="*/ 21600 w 21600"/>
              <a:gd name="connsiteY1" fmla="*/ 29 h 21600"/>
              <a:gd name="connsiteX2" fmla="*/ 16732 w 21600"/>
              <a:gd name="connsiteY2" fmla="*/ 21600 h 21600"/>
              <a:gd name="connsiteX3" fmla="*/ 0 w 21600"/>
              <a:gd name="connsiteY3" fmla="*/ 21562 h 21600"/>
              <a:gd name="connsiteX4" fmla="*/ 4048 w 21600"/>
              <a:gd name="connsiteY4" fmla="*/ 0 h 21600"/>
              <a:gd name="connsiteX0" fmla="*/ 44 w 17596"/>
              <a:gd name="connsiteY0" fmla="*/ 0 h 21704"/>
              <a:gd name="connsiteX1" fmla="*/ 17596 w 17596"/>
              <a:gd name="connsiteY1" fmla="*/ 29 h 21704"/>
              <a:gd name="connsiteX2" fmla="*/ 12728 w 17596"/>
              <a:gd name="connsiteY2" fmla="*/ 21600 h 21704"/>
              <a:gd name="connsiteX3" fmla="*/ 0 w 17596"/>
              <a:gd name="connsiteY3" fmla="*/ 21704 h 21704"/>
              <a:gd name="connsiteX4" fmla="*/ 44 w 17596"/>
              <a:gd name="connsiteY4" fmla="*/ 0 h 21704"/>
              <a:gd name="connsiteX0" fmla="*/ 44 w 17596"/>
              <a:gd name="connsiteY0" fmla="*/ 0 h 21704"/>
              <a:gd name="connsiteX1" fmla="*/ 17596 w 17596"/>
              <a:gd name="connsiteY1" fmla="*/ 29 h 21704"/>
              <a:gd name="connsiteX2" fmla="*/ 12713 w 17596"/>
              <a:gd name="connsiteY2" fmla="*/ 21671 h 21704"/>
              <a:gd name="connsiteX3" fmla="*/ 0 w 17596"/>
              <a:gd name="connsiteY3" fmla="*/ 21704 h 21704"/>
              <a:gd name="connsiteX4" fmla="*/ 44 w 17596"/>
              <a:gd name="connsiteY4" fmla="*/ 0 h 21704"/>
              <a:gd name="connsiteX0" fmla="*/ 0 w 18510"/>
              <a:gd name="connsiteY0" fmla="*/ 7 h 21675"/>
              <a:gd name="connsiteX1" fmla="*/ 18510 w 18510"/>
              <a:gd name="connsiteY1" fmla="*/ 0 h 21675"/>
              <a:gd name="connsiteX2" fmla="*/ 13627 w 18510"/>
              <a:gd name="connsiteY2" fmla="*/ 21642 h 21675"/>
              <a:gd name="connsiteX3" fmla="*/ 914 w 18510"/>
              <a:gd name="connsiteY3" fmla="*/ 21675 h 21675"/>
              <a:gd name="connsiteX4" fmla="*/ 0 w 18510"/>
              <a:gd name="connsiteY4" fmla="*/ 7 h 21675"/>
              <a:gd name="connsiteX0" fmla="*/ 14 w 18524"/>
              <a:gd name="connsiteY0" fmla="*/ 7 h 21711"/>
              <a:gd name="connsiteX1" fmla="*/ 18524 w 18524"/>
              <a:gd name="connsiteY1" fmla="*/ 0 h 21711"/>
              <a:gd name="connsiteX2" fmla="*/ 13641 w 18524"/>
              <a:gd name="connsiteY2" fmla="*/ 21642 h 21711"/>
              <a:gd name="connsiteX3" fmla="*/ 0 w 18524"/>
              <a:gd name="connsiteY3" fmla="*/ 21711 h 21711"/>
              <a:gd name="connsiteX4" fmla="*/ 14 w 18524"/>
              <a:gd name="connsiteY4" fmla="*/ 7 h 21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4" h="21711" extrusionOk="0">
                <a:moveTo>
                  <a:pt x="14" y="7"/>
                </a:moveTo>
                <a:lnTo>
                  <a:pt x="18524" y="0"/>
                </a:lnTo>
                <a:lnTo>
                  <a:pt x="13641" y="21642"/>
                </a:lnTo>
                <a:lnTo>
                  <a:pt x="0" y="21711"/>
                </a:lnTo>
                <a:cubicBezTo>
                  <a:pt x="15" y="14476"/>
                  <a:pt x="-1" y="7242"/>
                  <a:pt x="14" y="7"/>
                </a:cubicBezTo>
                <a:close/>
              </a:path>
            </a:pathLst>
          </a:custGeom>
          <a:solidFill>
            <a:schemeClr val="tx1"/>
          </a:solidFill>
          <a:ln w="12700">
            <a:miter lim="400000"/>
          </a:ln>
          <a:effectLst/>
        </p:spPr>
        <p:txBody>
          <a:bodyPr lIns="36130" tIns="36130" rIns="36130" bIns="36130" anchor="ctr"/>
          <a:lstStyle/>
          <a:p>
            <a:pPr>
              <a:lnSpc>
                <a:spcPct val="100000"/>
              </a:lnSpc>
              <a:defRPr sz="3200" spc="0">
                <a:solidFill>
                  <a:srgbClr val="FFFFFF"/>
                </a:solidFill>
                <a:latin typeface="Helvetica Light"/>
                <a:ea typeface="Helvetica Light"/>
                <a:cs typeface="Helvetica Light"/>
                <a:sym typeface="Helvetica Light"/>
              </a:defRPr>
            </a:pPr>
            <a:endParaRPr sz="2276">
              <a:effectLst/>
            </a:endParaRPr>
          </a:p>
        </p:txBody>
      </p:sp>
      <p:sp>
        <p:nvSpPr>
          <p:cNvPr id="15" name="Text Placeholder 2">
            <a:extLst>
              <a:ext uri="{FF2B5EF4-FFF2-40B4-BE49-F238E27FC236}">
                <a16:creationId xmlns:a16="http://schemas.microsoft.com/office/drawing/2014/main" id="{0CBBBE16-43BB-D146-A04B-AFC3B2ED56CD}"/>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BDD86B42-8A2B-B04C-8668-C83A307040E4}"/>
              </a:ext>
            </a:extLst>
          </p:cNvPr>
          <p:cNvSpPr>
            <a:spLocks noGrp="1"/>
          </p:cNvSpPr>
          <p:nvPr>
            <p:ph type="body" sz="quarter" idx="15" hasCustomPrompt="1"/>
          </p:nvPr>
        </p:nvSpPr>
        <p:spPr>
          <a:xfrm>
            <a:off x="667334" y="2709339"/>
            <a:ext cx="7257466"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8" name="HERE IS A SUBTITLE FOR THE SLIDE">
            <a:extLst>
              <a:ext uri="{FF2B5EF4-FFF2-40B4-BE49-F238E27FC236}">
                <a16:creationId xmlns:a16="http://schemas.microsoft.com/office/drawing/2014/main" id="{30029C5E-550F-5446-B165-3AD842752FD1}"/>
              </a:ext>
            </a:extLst>
          </p:cNvPr>
          <p:cNvSpPr>
            <a:spLocks noGrp="1"/>
          </p:cNvSpPr>
          <p:nvPr>
            <p:ph type="body" sz="quarter" idx="13" hasCustomPrompt="1"/>
          </p:nvPr>
        </p:nvSpPr>
        <p:spPr>
          <a:xfrm>
            <a:off x="685866" y="758493"/>
            <a:ext cx="7261684"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46AEE031-344C-A54F-A3BA-435A1975773C}"/>
              </a:ext>
            </a:extLst>
          </p:cNvPr>
          <p:cNvSpPr>
            <a:spLocks noGrp="1"/>
          </p:cNvSpPr>
          <p:nvPr>
            <p:ph type="body" sz="quarter" idx="14" hasCustomPrompt="1"/>
          </p:nvPr>
        </p:nvSpPr>
        <p:spPr>
          <a:xfrm>
            <a:off x="657434" y="1193611"/>
            <a:ext cx="7269403"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339693406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yout Option 27">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DDA8DDA0-F820-6B48-85EF-3EAD927713BC}"/>
              </a:ext>
            </a:extLst>
          </p:cNvPr>
          <p:cNvSpPr/>
          <p:nvPr/>
        </p:nvSpPr>
        <p:spPr>
          <a:xfrm>
            <a:off x="-1090943" y="-117796"/>
            <a:ext cx="12416493" cy="9076990"/>
          </a:xfrm>
          <a:custGeom>
            <a:avLst/>
            <a:gdLst>
              <a:gd name="connsiteX0" fmla="*/ 3520 w 21600"/>
              <a:gd name="connsiteY0" fmla="*/ 18 h 21571"/>
              <a:gd name="connsiteX1" fmla="*/ 21600 w 21600"/>
              <a:gd name="connsiteY1" fmla="*/ 0 h 21571"/>
              <a:gd name="connsiteX2" fmla="*/ 16732 w 21600"/>
              <a:gd name="connsiteY2" fmla="*/ 21571 h 21571"/>
              <a:gd name="connsiteX3" fmla="*/ 0 w 21600"/>
              <a:gd name="connsiteY3" fmla="*/ 21533 h 21571"/>
              <a:gd name="connsiteX4" fmla="*/ 3520 w 21600"/>
              <a:gd name="connsiteY4" fmla="*/ 18 h 21571"/>
              <a:gd name="connsiteX0" fmla="*/ 5852 w 21600"/>
              <a:gd name="connsiteY0" fmla="*/ 208 h 21571"/>
              <a:gd name="connsiteX1" fmla="*/ 21600 w 21600"/>
              <a:gd name="connsiteY1" fmla="*/ 0 h 21571"/>
              <a:gd name="connsiteX2" fmla="*/ 16732 w 21600"/>
              <a:gd name="connsiteY2" fmla="*/ 21571 h 21571"/>
              <a:gd name="connsiteX3" fmla="*/ 0 w 21600"/>
              <a:gd name="connsiteY3" fmla="*/ 21533 h 21571"/>
              <a:gd name="connsiteX4" fmla="*/ 5852 w 21600"/>
              <a:gd name="connsiteY4" fmla="*/ 208 h 21571"/>
              <a:gd name="connsiteX0" fmla="*/ 4048 w 21600"/>
              <a:gd name="connsiteY0" fmla="*/ 0 h 21600"/>
              <a:gd name="connsiteX1" fmla="*/ 21600 w 21600"/>
              <a:gd name="connsiteY1" fmla="*/ 29 h 21600"/>
              <a:gd name="connsiteX2" fmla="*/ 16732 w 21600"/>
              <a:gd name="connsiteY2" fmla="*/ 21600 h 21600"/>
              <a:gd name="connsiteX3" fmla="*/ 0 w 21600"/>
              <a:gd name="connsiteY3" fmla="*/ 21562 h 21600"/>
              <a:gd name="connsiteX4" fmla="*/ 4048 w 21600"/>
              <a:gd name="connsiteY4" fmla="*/ 0 h 21600"/>
              <a:gd name="connsiteX0" fmla="*/ 44 w 17596"/>
              <a:gd name="connsiteY0" fmla="*/ 0 h 21704"/>
              <a:gd name="connsiteX1" fmla="*/ 17596 w 17596"/>
              <a:gd name="connsiteY1" fmla="*/ 29 h 21704"/>
              <a:gd name="connsiteX2" fmla="*/ 12728 w 17596"/>
              <a:gd name="connsiteY2" fmla="*/ 21600 h 21704"/>
              <a:gd name="connsiteX3" fmla="*/ 0 w 17596"/>
              <a:gd name="connsiteY3" fmla="*/ 21704 h 21704"/>
              <a:gd name="connsiteX4" fmla="*/ 44 w 17596"/>
              <a:gd name="connsiteY4" fmla="*/ 0 h 21704"/>
              <a:gd name="connsiteX0" fmla="*/ 44 w 17596"/>
              <a:gd name="connsiteY0" fmla="*/ 0 h 21704"/>
              <a:gd name="connsiteX1" fmla="*/ 17596 w 17596"/>
              <a:gd name="connsiteY1" fmla="*/ 29 h 21704"/>
              <a:gd name="connsiteX2" fmla="*/ 12713 w 17596"/>
              <a:gd name="connsiteY2" fmla="*/ 21671 h 21704"/>
              <a:gd name="connsiteX3" fmla="*/ 0 w 17596"/>
              <a:gd name="connsiteY3" fmla="*/ 21704 h 21704"/>
              <a:gd name="connsiteX4" fmla="*/ 44 w 17596"/>
              <a:gd name="connsiteY4" fmla="*/ 0 h 21704"/>
              <a:gd name="connsiteX0" fmla="*/ 7638 w 25190"/>
              <a:gd name="connsiteY0" fmla="*/ 0 h 21704"/>
              <a:gd name="connsiteX1" fmla="*/ 25190 w 25190"/>
              <a:gd name="connsiteY1" fmla="*/ 29 h 21704"/>
              <a:gd name="connsiteX2" fmla="*/ 20307 w 25190"/>
              <a:gd name="connsiteY2" fmla="*/ 21671 h 21704"/>
              <a:gd name="connsiteX3" fmla="*/ 0 w 25190"/>
              <a:gd name="connsiteY3" fmla="*/ 21704 h 21704"/>
              <a:gd name="connsiteX4" fmla="*/ 7638 w 25190"/>
              <a:gd name="connsiteY4" fmla="*/ 0 h 21704"/>
              <a:gd name="connsiteX0" fmla="*/ 44 w 25190"/>
              <a:gd name="connsiteY0" fmla="*/ 5 h 21675"/>
              <a:gd name="connsiteX1" fmla="*/ 25190 w 25190"/>
              <a:gd name="connsiteY1" fmla="*/ 0 h 21675"/>
              <a:gd name="connsiteX2" fmla="*/ 20307 w 25190"/>
              <a:gd name="connsiteY2" fmla="*/ 21642 h 21675"/>
              <a:gd name="connsiteX3" fmla="*/ 0 w 25190"/>
              <a:gd name="connsiteY3" fmla="*/ 21675 h 21675"/>
              <a:gd name="connsiteX4" fmla="*/ 44 w 25190"/>
              <a:gd name="connsiteY4" fmla="*/ 5 h 2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0" h="21675" extrusionOk="0">
                <a:moveTo>
                  <a:pt x="44" y="5"/>
                </a:moveTo>
                <a:lnTo>
                  <a:pt x="25190" y="0"/>
                </a:lnTo>
                <a:lnTo>
                  <a:pt x="20307" y="21642"/>
                </a:lnTo>
                <a:lnTo>
                  <a:pt x="0" y="21675"/>
                </a:lnTo>
                <a:cubicBezTo>
                  <a:pt x="15" y="14440"/>
                  <a:pt x="29" y="7240"/>
                  <a:pt x="44" y="5"/>
                </a:cubicBezTo>
                <a:close/>
              </a:path>
            </a:pathLst>
          </a:custGeom>
          <a:solidFill>
            <a:schemeClr val="tx1"/>
          </a:solidFill>
          <a:ln w="12700">
            <a:miter lim="400000"/>
          </a:ln>
          <a:effectLst/>
        </p:spPr>
        <p:txBody>
          <a:bodyPr lIns="36130" tIns="36130" rIns="36130" bIns="36130" anchor="ctr"/>
          <a:lstStyle/>
          <a:p>
            <a:pPr>
              <a:lnSpc>
                <a:spcPct val="100000"/>
              </a:lnSpc>
              <a:defRPr sz="3200" spc="0">
                <a:solidFill>
                  <a:srgbClr val="FFFFFF"/>
                </a:solidFill>
                <a:latin typeface="Helvetica Light"/>
                <a:ea typeface="Helvetica Light"/>
                <a:cs typeface="Helvetica Light"/>
                <a:sym typeface="Helvetica Light"/>
              </a:defRPr>
            </a:pPr>
            <a:endParaRPr sz="2276" dirty="0">
              <a:effectLst/>
            </a:endParaRPr>
          </a:p>
        </p:txBody>
      </p:sp>
      <p:sp>
        <p:nvSpPr>
          <p:cNvPr id="10" name="Text Placeholder 2">
            <a:extLst>
              <a:ext uri="{FF2B5EF4-FFF2-40B4-BE49-F238E27FC236}">
                <a16:creationId xmlns:a16="http://schemas.microsoft.com/office/drawing/2014/main" id="{D16DAD27-7C02-5445-9E74-135E1974569E}"/>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50319BE3-B81E-A447-894D-1650910F5B77}"/>
              </a:ext>
            </a:extLst>
          </p:cNvPr>
          <p:cNvSpPr>
            <a:spLocks noGrp="1"/>
          </p:cNvSpPr>
          <p:nvPr>
            <p:ph type="body" sz="quarter" idx="15" hasCustomPrompt="1"/>
          </p:nvPr>
        </p:nvSpPr>
        <p:spPr>
          <a:xfrm>
            <a:off x="667334" y="2709339"/>
            <a:ext cx="8006766"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9" name="HERE IS A SUBTITLE FOR THE SLIDE">
            <a:extLst>
              <a:ext uri="{FF2B5EF4-FFF2-40B4-BE49-F238E27FC236}">
                <a16:creationId xmlns:a16="http://schemas.microsoft.com/office/drawing/2014/main" id="{9CACF19B-81F5-124E-969E-337D5F9F122D}"/>
              </a:ext>
            </a:extLst>
          </p:cNvPr>
          <p:cNvSpPr>
            <a:spLocks noGrp="1"/>
          </p:cNvSpPr>
          <p:nvPr>
            <p:ph type="body" sz="quarter" idx="13" hasCustomPrompt="1"/>
          </p:nvPr>
        </p:nvSpPr>
        <p:spPr>
          <a:xfrm>
            <a:off x="685866" y="758493"/>
            <a:ext cx="8011419"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12D39B53-DCAC-774D-97E5-4D1B647E1B21}"/>
              </a:ext>
            </a:extLst>
          </p:cNvPr>
          <p:cNvSpPr>
            <a:spLocks noGrp="1"/>
          </p:cNvSpPr>
          <p:nvPr>
            <p:ph type="body" sz="quarter" idx="14" hasCustomPrompt="1"/>
          </p:nvPr>
        </p:nvSpPr>
        <p:spPr>
          <a:xfrm>
            <a:off x="657434" y="1193611"/>
            <a:ext cx="8019936"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18476396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yout Option 28">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8C0D344E-F6E2-4C4B-A4C9-027941B5B581}"/>
              </a:ext>
            </a:extLst>
          </p:cNvPr>
          <p:cNvSpPr/>
          <p:nvPr/>
        </p:nvSpPr>
        <p:spPr>
          <a:xfrm>
            <a:off x="0" y="-135367"/>
            <a:ext cx="9480884" cy="9102344"/>
          </a:xfrm>
          <a:custGeom>
            <a:avLst/>
            <a:gdLst>
              <a:gd name="connsiteX0" fmla="*/ 0 w 17320916"/>
              <a:gd name="connsiteY0" fmla="*/ 0 h 13716001"/>
              <a:gd name="connsiteX1" fmla="*/ 17320916 w 17320916"/>
              <a:gd name="connsiteY1" fmla="*/ 0 h 13716001"/>
              <a:gd name="connsiteX2" fmla="*/ 17320916 w 17320916"/>
              <a:gd name="connsiteY2" fmla="*/ 13716001 h 13716001"/>
              <a:gd name="connsiteX3" fmla="*/ 0 w 17320916"/>
              <a:gd name="connsiteY3" fmla="*/ 13716001 h 13716001"/>
              <a:gd name="connsiteX4" fmla="*/ 0 w 17320916"/>
              <a:gd name="connsiteY4" fmla="*/ 0 h 13716001"/>
              <a:gd name="connsiteX0" fmla="*/ 0 w 17320916"/>
              <a:gd name="connsiteY0" fmla="*/ 0 h 13716001"/>
              <a:gd name="connsiteX1" fmla="*/ 13297556 w 17320916"/>
              <a:gd name="connsiteY1" fmla="*/ 0 h 13716001"/>
              <a:gd name="connsiteX2" fmla="*/ 17320916 w 17320916"/>
              <a:gd name="connsiteY2" fmla="*/ 13716001 h 13716001"/>
              <a:gd name="connsiteX3" fmla="*/ 0 w 17320916"/>
              <a:gd name="connsiteY3" fmla="*/ 13716001 h 13716001"/>
              <a:gd name="connsiteX4" fmla="*/ 0 w 17320916"/>
              <a:gd name="connsiteY4" fmla="*/ 0 h 13716001"/>
              <a:gd name="connsiteX0" fmla="*/ 0 w 13297556"/>
              <a:gd name="connsiteY0" fmla="*/ 0 h 13716001"/>
              <a:gd name="connsiteX1" fmla="*/ 13297556 w 13297556"/>
              <a:gd name="connsiteY1" fmla="*/ 0 h 13716001"/>
              <a:gd name="connsiteX2" fmla="*/ 9731396 w 13297556"/>
              <a:gd name="connsiteY2" fmla="*/ 13655041 h 13716001"/>
              <a:gd name="connsiteX3" fmla="*/ 0 w 13297556"/>
              <a:gd name="connsiteY3" fmla="*/ 13716001 h 13716001"/>
              <a:gd name="connsiteX4" fmla="*/ 0 w 13297556"/>
              <a:gd name="connsiteY4" fmla="*/ 0 h 13716001"/>
              <a:gd name="connsiteX0" fmla="*/ 0 w 13297556"/>
              <a:gd name="connsiteY0" fmla="*/ 0 h 13716001"/>
              <a:gd name="connsiteX1" fmla="*/ 13297556 w 13297556"/>
              <a:gd name="connsiteY1" fmla="*/ 0 h 13716001"/>
              <a:gd name="connsiteX2" fmla="*/ 9716822 w 13297556"/>
              <a:gd name="connsiteY2" fmla="*/ 13670699 h 13716001"/>
              <a:gd name="connsiteX3" fmla="*/ 0 w 13297556"/>
              <a:gd name="connsiteY3" fmla="*/ 13716001 h 13716001"/>
              <a:gd name="connsiteX4" fmla="*/ 0 w 13297556"/>
              <a:gd name="connsiteY4" fmla="*/ 0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556" h="13716001">
                <a:moveTo>
                  <a:pt x="0" y="0"/>
                </a:moveTo>
                <a:lnTo>
                  <a:pt x="13297556" y="0"/>
                </a:lnTo>
                <a:lnTo>
                  <a:pt x="9716822" y="13670699"/>
                </a:lnTo>
                <a:lnTo>
                  <a:pt x="0" y="13716001"/>
                </a:lnTo>
                <a:lnTo>
                  <a:pt x="0" y="0"/>
                </a:lnTo>
                <a:close/>
              </a:path>
            </a:pathLst>
          </a:custGeom>
          <a:solidFill>
            <a:schemeClr val="tx1"/>
          </a:solidFill>
          <a:ln w="12700">
            <a:miter lim="400000"/>
          </a:ln>
        </p:spPr>
        <p:txBody>
          <a:bodyPr lIns="36130" tIns="36130" rIns="36130" bIns="36130" anchor="ctr"/>
          <a:lstStyle/>
          <a:p>
            <a:pPr>
              <a:lnSpc>
                <a:spcPct val="100000"/>
              </a:lnSpc>
              <a:defRPr sz="3200" spc="0">
                <a:solidFill>
                  <a:srgbClr val="30363B"/>
                </a:solidFill>
                <a:latin typeface="Helvetica Light"/>
                <a:ea typeface="Helvetica Light"/>
                <a:cs typeface="Helvetica Light"/>
                <a:sym typeface="Helvetica Light"/>
              </a:defRPr>
            </a:pPr>
            <a:endParaRPr sz="2276" dirty="0"/>
          </a:p>
        </p:txBody>
      </p:sp>
      <p:sp>
        <p:nvSpPr>
          <p:cNvPr id="11" name="Text Placeholder 2">
            <a:extLst>
              <a:ext uri="{FF2B5EF4-FFF2-40B4-BE49-F238E27FC236}">
                <a16:creationId xmlns:a16="http://schemas.microsoft.com/office/drawing/2014/main" id="{393D2E66-D6C7-954F-AE0C-03705587B443}"/>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E898BF1D-E1CA-1042-AA3B-9B02398ACA2D}"/>
              </a:ext>
            </a:extLst>
          </p:cNvPr>
          <p:cNvSpPr>
            <a:spLocks noGrp="1"/>
          </p:cNvSpPr>
          <p:nvPr>
            <p:ph type="body" sz="quarter" idx="15" hasCustomPrompt="1"/>
          </p:nvPr>
        </p:nvSpPr>
        <p:spPr>
          <a:xfrm>
            <a:off x="667334" y="2709339"/>
            <a:ext cx="6255980"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8" name="HERE IS A SUBTITLE FOR THE SLIDE">
            <a:extLst>
              <a:ext uri="{FF2B5EF4-FFF2-40B4-BE49-F238E27FC236}">
                <a16:creationId xmlns:a16="http://schemas.microsoft.com/office/drawing/2014/main" id="{C1E368A3-F23A-BB41-B1E9-65007A14731A}"/>
              </a:ext>
            </a:extLst>
          </p:cNvPr>
          <p:cNvSpPr>
            <a:spLocks noGrp="1"/>
          </p:cNvSpPr>
          <p:nvPr>
            <p:ph type="body" sz="quarter" idx="13" hasCustomPrompt="1"/>
          </p:nvPr>
        </p:nvSpPr>
        <p:spPr>
          <a:xfrm>
            <a:off x="685866" y="758493"/>
            <a:ext cx="6259616"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7B08736B-8A7E-2F46-A5C5-E864E42A2B40}"/>
              </a:ext>
            </a:extLst>
          </p:cNvPr>
          <p:cNvSpPr>
            <a:spLocks noGrp="1"/>
          </p:cNvSpPr>
          <p:nvPr>
            <p:ph type="body" sz="quarter" idx="14" hasCustomPrompt="1"/>
          </p:nvPr>
        </p:nvSpPr>
        <p:spPr>
          <a:xfrm>
            <a:off x="657435" y="1193611"/>
            <a:ext cx="6266270"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84656597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yout Option 29">
    <p:spTree>
      <p:nvGrpSpPr>
        <p:cNvPr id="1" name=""/>
        <p:cNvGrpSpPr/>
        <p:nvPr/>
      </p:nvGrpSpPr>
      <p:grpSpPr>
        <a:xfrm>
          <a:off x="0" y="0"/>
          <a:ext cx="0" cy="0"/>
          <a:chOff x="0" y="0"/>
          <a:chExt cx="0" cy="0"/>
        </a:xfrm>
      </p:grpSpPr>
      <p:sp>
        <p:nvSpPr>
          <p:cNvPr id="11" name="Shape">
            <a:extLst>
              <a:ext uri="{FF2B5EF4-FFF2-40B4-BE49-F238E27FC236}">
                <a16:creationId xmlns:a16="http://schemas.microsoft.com/office/drawing/2014/main" id="{D2B10FD9-3381-494F-AD53-D4741A96C6A7}"/>
              </a:ext>
            </a:extLst>
          </p:cNvPr>
          <p:cNvSpPr/>
          <p:nvPr/>
        </p:nvSpPr>
        <p:spPr>
          <a:xfrm>
            <a:off x="-43693" y="-128436"/>
            <a:ext cx="8673307" cy="9089136"/>
          </a:xfrm>
          <a:custGeom>
            <a:avLst/>
            <a:gdLst>
              <a:gd name="connsiteX0" fmla="*/ 3520 w 21600"/>
              <a:gd name="connsiteY0" fmla="*/ 18 h 21571"/>
              <a:gd name="connsiteX1" fmla="*/ 21600 w 21600"/>
              <a:gd name="connsiteY1" fmla="*/ 0 h 21571"/>
              <a:gd name="connsiteX2" fmla="*/ 16732 w 21600"/>
              <a:gd name="connsiteY2" fmla="*/ 21571 h 21571"/>
              <a:gd name="connsiteX3" fmla="*/ 0 w 21600"/>
              <a:gd name="connsiteY3" fmla="*/ 21533 h 21571"/>
              <a:gd name="connsiteX4" fmla="*/ 3520 w 21600"/>
              <a:gd name="connsiteY4" fmla="*/ 18 h 21571"/>
              <a:gd name="connsiteX0" fmla="*/ 5852 w 21600"/>
              <a:gd name="connsiteY0" fmla="*/ 208 h 21571"/>
              <a:gd name="connsiteX1" fmla="*/ 21600 w 21600"/>
              <a:gd name="connsiteY1" fmla="*/ 0 h 21571"/>
              <a:gd name="connsiteX2" fmla="*/ 16732 w 21600"/>
              <a:gd name="connsiteY2" fmla="*/ 21571 h 21571"/>
              <a:gd name="connsiteX3" fmla="*/ 0 w 21600"/>
              <a:gd name="connsiteY3" fmla="*/ 21533 h 21571"/>
              <a:gd name="connsiteX4" fmla="*/ 5852 w 21600"/>
              <a:gd name="connsiteY4" fmla="*/ 208 h 21571"/>
              <a:gd name="connsiteX0" fmla="*/ 4048 w 21600"/>
              <a:gd name="connsiteY0" fmla="*/ 0 h 21600"/>
              <a:gd name="connsiteX1" fmla="*/ 21600 w 21600"/>
              <a:gd name="connsiteY1" fmla="*/ 29 h 21600"/>
              <a:gd name="connsiteX2" fmla="*/ 16732 w 21600"/>
              <a:gd name="connsiteY2" fmla="*/ 21600 h 21600"/>
              <a:gd name="connsiteX3" fmla="*/ 0 w 21600"/>
              <a:gd name="connsiteY3" fmla="*/ 21562 h 21600"/>
              <a:gd name="connsiteX4" fmla="*/ 4048 w 21600"/>
              <a:gd name="connsiteY4" fmla="*/ 0 h 21600"/>
              <a:gd name="connsiteX0" fmla="*/ 44 w 17596"/>
              <a:gd name="connsiteY0" fmla="*/ 0 h 21704"/>
              <a:gd name="connsiteX1" fmla="*/ 17596 w 17596"/>
              <a:gd name="connsiteY1" fmla="*/ 29 h 21704"/>
              <a:gd name="connsiteX2" fmla="*/ 12728 w 17596"/>
              <a:gd name="connsiteY2" fmla="*/ 21600 h 21704"/>
              <a:gd name="connsiteX3" fmla="*/ 0 w 17596"/>
              <a:gd name="connsiteY3" fmla="*/ 21704 h 21704"/>
              <a:gd name="connsiteX4" fmla="*/ 44 w 17596"/>
              <a:gd name="connsiteY4" fmla="*/ 0 h 21704"/>
              <a:gd name="connsiteX0" fmla="*/ 44 w 17596"/>
              <a:gd name="connsiteY0" fmla="*/ 0 h 21704"/>
              <a:gd name="connsiteX1" fmla="*/ 17596 w 17596"/>
              <a:gd name="connsiteY1" fmla="*/ 29 h 21704"/>
              <a:gd name="connsiteX2" fmla="*/ 12713 w 17596"/>
              <a:gd name="connsiteY2" fmla="*/ 21671 h 21704"/>
              <a:gd name="connsiteX3" fmla="*/ 0 w 17596"/>
              <a:gd name="connsiteY3" fmla="*/ 21704 h 21704"/>
              <a:gd name="connsiteX4" fmla="*/ 44 w 17596"/>
              <a:gd name="connsiteY4" fmla="*/ 0 h 21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6" h="21704" extrusionOk="0">
                <a:moveTo>
                  <a:pt x="44" y="0"/>
                </a:moveTo>
                <a:lnTo>
                  <a:pt x="17596" y="29"/>
                </a:lnTo>
                <a:lnTo>
                  <a:pt x="12713" y="21671"/>
                </a:lnTo>
                <a:lnTo>
                  <a:pt x="0" y="21704"/>
                </a:lnTo>
                <a:cubicBezTo>
                  <a:pt x="15" y="14469"/>
                  <a:pt x="29" y="7235"/>
                  <a:pt x="44" y="0"/>
                </a:cubicBezTo>
                <a:close/>
              </a:path>
            </a:pathLst>
          </a:custGeom>
          <a:solidFill>
            <a:schemeClr val="tx1"/>
          </a:solidFill>
          <a:ln w="12700">
            <a:miter lim="400000"/>
          </a:ln>
          <a:effectLst/>
        </p:spPr>
        <p:txBody>
          <a:bodyPr lIns="36130" tIns="36130" rIns="36130" bIns="36130" anchor="ctr"/>
          <a:lstStyle/>
          <a:p>
            <a:pPr>
              <a:lnSpc>
                <a:spcPct val="100000"/>
              </a:lnSpc>
              <a:defRPr sz="3200" spc="0">
                <a:solidFill>
                  <a:srgbClr val="FFFFFF"/>
                </a:solidFill>
                <a:latin typeface="Helvetica Light"/>
                <a:ea typeface="Helvetica Light"/>
                <a:cs typeface="Helvetica Light"/>
                <a:sym typeface="Helvetica Light"/>
              </a:defRPr>
            </a:pPr>
            <a:endParaRPr sz="2276">
              <a:effectLst/>
            </a:endParaRPr>
          </a:p>
        </p:txBody>
      </p:sp>
      <p:sp>
        <p:nvSpPr>
          <p:cNvPr id="10" name="Text Placeholder 2">
            <a:extLst>
              <a:ext uri="{FF2B5EF4-FFF2-40B4-BE49-F238E27FC236}">
                <a16:creationId xmlns:a16="http://schemas.microsoft.com/office/drawing/2014/main" id="{4D6376C5-7819-A046-8FA2-5E4703633A4C}"/>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7CFA92DD-5DF5-8048-8935-AE452970001E}"/>
              </a:ext>
            </a:extLst>
          </p:cNvPr>
          <p:cNvSpPr>
            <a:spLocks noGrp="1"/>
          </p:cNvSpPr>
          <p:nvPr>
            <p:ph type="body" sz="quarter" idx="15" hasCustomPrompt="1"/>
          </p:nvPr>
        </p:nvSpPr>
        <p:spPr>
          <a:xfrm>
            <a:off x="667334" y="2709339"/>
            <a:ext cx="5544780"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8" name="HERE IS A SUBTITLE FOR THE SLIDE">
            <a:extLst>
              <a:ext uri="{FF2B5EF4-FFF2-40B4-BE49-F238E27FC236}">
                <a16:creationId xmlns:a16="http://schemas.microsoft.com/office/drawing/2014/main" id="{03E9C3E9-D424-624B-AE1E-6DC3C9992864}"/>
              </a:ext>
            </a:extLst>
          </p:cNvPr>
          <p:cNvSpPr>
            <a:spLocks noGrp="1"/>
          </p:cNvSpPr>
          <p:nvPr>
            <p:ph type="body" sz="quarter" idx="13" hasCustomPrompt="1"/>
          </p:nvPr>
        </p:nvSpPr>
        <p:spPr>
          <a:xfrm>
            <a:off x="685866" y="758493"/>
            <a:ext cx="5548003"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6DFB4227-FCE6-FA46-945E-125EF32BA9C4}"/>
              </a:ext>
            </a:extLst>
          </p:cNvPr>
          <p:cNvSpPr>
            <a:spLocks noGrp="1"/>
          </p:cNvSpPr>
          <p:nvPr>
            <p:ph type="body" sz="quarter" idx="14" hasCustomPrompt="1"/>
          </p:nvPr>
        </p:nvSpPr>
        <p:spPr>
          <a:xfrm>
            <a:off x="657435" y="1193611"/>
            <a:ext cx="5553900"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30477724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3_Audienc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076478-8CB3-9046-B71A-8A5DC2164C03}"/>
              </a:ext>
            </a:extLst>
          </p:cNvPr>
          <p:cNvSpPr>
            <a:spLocks noGrp="1"/>
          </p:cNvSpPr>
          <p:nvPr>
            <p:ph type="sldNum" sz="quarter" idx="10"/>
          </p:nvPr>
        </p:nvSpPr>
        <p:spPr/>
        <p:txBody>
          <a:bodyPr/>
          <a:lstStyle/>
          <a:p>
            <a:fld id="{6441A40A-FDE1-934C-ABF8-D488D5987647}" type="slidenum">
              <a:rPr lang="en-US" smtClean="0"/>
              <a:t>‹#›</a:t>
            </a:fld>
            <a:endParaRPr lang="en-US"/>
          </a:p>
        </p:txBody>
      </p:sp>
      <p:pic>
        <p:nvPicPr>
          <p:cNvPr id="5" name="Picture 4">
            <a:extLst>
              <a:ext uri="{FF2B5EF4-FFF2-40B4-BE49-F238E27FC236}">
                <a16:creationId xmlns:a16="http://schemas.microsoft.com/office/drawing/2014/main" id="{9846F2F0-89F8-6043-A348-1D881C7A23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3" t="16780"/>
          <a:stretch/>
        </p:blipFill>
        <p:spPr>
          <a:xfrm>
            <a:off x="0" y="-1"/>
            <a:ext cx="17346613" cy="9756775"/>
          </a:xfrm>
          <a:prstGeom prst="rect">
            <a:avLst/>
          </a:prstGeom>
        </p:spPr>
      </p:pic>
      <p:sp>
        <p:nvSpPr>
          <p:cNvPr id="9" name="Rectangle 8">
            <a:extLst>
              <a:ext uri="{FF2B5EF4-FFF2-40B4-BE49-F238E27FC236}">
                <a16:creationId xmlns:a16="http://schemas.microsoft.com/office/drawing/2014/main" id="{30672AD6-459F-144A-9C1B-0EF6D78E1F6A}"/>
              </a:ext>
            </a:extLst>
          </p:cNvPr>
          <p:cNvSpPr/>
          <p:nvPr userDrawn="1"/>
        </p:nvSpPr>
        <p:spPr>
          <a:xfrm>
            <a:off x="0" y="0"/>
            <a:ext cx="17346613" cy="9756775"/>
          </a:xfrm>
          <a:prstGeom prst="rect">
            <a:avLst/>
          </a:prstGeom>
          <a:solidFill>
            <a:schemeClr val="tx1">
              <a:alpha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pic>
        <p:nvPicPr>
          <p:cNvPr id="12" name="Picture 11">
            <a:extLst>
              <a:ext uri="{FF2B5EF4-FFF2-40B4-BE49-F238E27FC236}">
                <a16:creationId xmlns:a16="http://schemas.microsoft.com/office/drawing/2014/main" id="{8F6544DD-652B-554F-8DF6-9481E41A7D7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22513"/>
          <a:stretch/>
        </p:blipFill>
        <p:spPr>
          <a:xfrm>
            <a:off x="7108873" y="3540323"/>
            <a:ext cx="3128866" cy="559197"/>
          </a:xfrm>
          <a:prstGeom prst="rect">
            <a:avLst/>
          </a:prstGeom>
        </p:spPr>
      </p:pic>
      <p:sp>
        <p:nvSpPr>
          <p:cNvPr id="8" name="Text Placeholder 2">
            <a:extLst>
              <a:ext uri="{FF2B5EF4-FFF2-40B4-BE49-F238E27FC236}">
                <a16:creationId xmlns:a16="http://schemas.microsoft.com/office/drawing/2014/main" id="{03442C51-5C11-B04E-9684-427CB83FA9BB}"/>
              </a:ext>
            </a:extLst>
          </p:cNvPr>
          <p:cNvSpPr>
            <a:spLocks noGrp="1"/>
          </p:cNvSpPr>
          <p:nvPr>
            <p:ph type="body" sz="quarter" idx="16"/>
          </p:nvPr>
        </p:nvSpPr>
        <p:spPr>
          <a:xfrm>
            <a:off x="1045671" y="5062130"/>
            <a:ext cx="15255270" cy="1055780"/>
          </a:xfrm>
        </p:spPr>
        <p:txBody>
          <a:bodyPr anchor="b" anchorCtr="1">
            <a:normAutofit/>
          </a:bodyPr>
          <a:lstStyle>
            <a:lvl1pPr marL="0" indent="0" algn="ctr">
              <a:buNone/>
              <a:defRPr sz="6000" b="0" spc="200" baseline="0">
                <a:solidFill>
                  <a:schemeClr val="bg1"/>
                </a:solidFill>
                <a:latin typeface="Century Gothic" panose="020B0502020202020204" pitchFamily="34" charset="0"/>
              </a:defRPr>
            </a:lvl1pPr>
          </a:lstStyle>
          <a:p>
            <a:endParaRPr lang="en-US" dirty="0"/>
          </a:p>
        </p:txBody>
      </p:sp>
      <p:sp>
        <p:nvSpPr>
          <p:cNvPr id="13" name="HERE IS A SUBTITLE FOR THE SLIDE">
            <a:extLst>
              <a:ext uri="{FF2B5EF4-FFF2-40B4-BE49-F238E27FC236}">
                <a16:creationId xmlns:a16="http://schemas.microsoft.com/office/drawing/2014/main" id="{C857CC97-E028-0248-9E4B-C6E8D767F741}"/>
              </a:ext>
            </a:extLst>
          </p:cNvPr>
          <p:cNvSpPr>
            <a:spLocks noGrp="1"/>
          </p:cNvSpPr>
          <p:nvPr>
            <p:ph type="body" sz="quarter" idx="13"/>
          </p:nvPr>
        </p:nvSpPr>
        <p:spPr>
          <a:xfrm>
            <a:off x="1045671" y="4497563"/>
            <a:ext cx="15255270" cy="564567"/>
          </a:xfrm>
          <a:prstGeom prst="rect">
            <a:avLst/>
          </a:prstGeom>
        </p:spPr>
        <p:txBody>
          <a:bodyPr lIns="0" tIns="0" rIns="0" bIns="0" anchor="ctr" anchorCtr="0">
            <a:noAutofit/>
          </a:bodyPr>
          <a:lstStyle>
            <a:lvl1pPr marL="0" indent="0" algn="ctr">
              <a:lnSpc>
                <a:spcPct val="120000"/>
              </a:lnSpc>
              <a:spcBef>
                <a:spcPts val="711"/>
              </a:spcBef>
              <a:buSzTx/>
              <a:buNone/>
              <a:defRPr sz="25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endParaRPr lang="en-US" dirty="0"/>
          </a:p>
        </p:txBody>
      </p:sp>
    </p:spTree>
    <p:extLst>
      <p:ext uri="{BB962C8B-B14F-4D97-AF65-F5344CB8AC3E}">
        <p14:creationId xmlns:p14="http://schemas.microsoft.com/office/powerpoint/2010/main" val="17381501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yout Option 30">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D37A7C-9E1D-754D-ABD2-62094D45E673}"/>
              </a:ext>
            </a:extLst>
          </p:cNvPr>
          <p:cNvSpPr/>
          <p:nvPr/>
        </p:nvSpPr>
        <p:spPr>
          <a:xfrm>
            <a:off x="0" y="0"/>
            <a:ext cx="7547675" cy="893928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2" tIns="50792" rIns="50792" bIns="50792" numCol="1" spcCol="38100" rtlCol="0" anchor="ctr">
            <a:noAutofit/>
          </a:bodyPr>
          <a:lstStyle/>
          <a:p>
            <a:pPr marL="0" marR="0" indent="0" algn="ctr" defTabSz="825312"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1" name="Text Placeholder 2">
            <a:extLst>
              <a:ext uri="{FF2B5EF4-FFF2-40B4-BE49-F238E27FC236}">
                <a16:creationId xmlns:a16="http://schemas.microsoft.com/office/drawing/2014/main" id="{8C6BA020-2F27-0C4D-9BAE-4C70C32FAA3F}"/>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7" name="HERE IS A SUBTITLE FOR THE SLIDE">
            <a:extLst>
              <a:ext uri="{FF2B5EF4-FFF2-40B4-BE49-F238E27FC236}">
                <a16:creationId xmlns:a16="http://schemas.microsoft.com/office/drawing/2014/main" id="{073C6DCC-0E63-594D-B85D-BE3322714D06}"/>
              </a:ext>
            </a:extLst>
          </p:cNvPr>
          <p:cNvSpPr>
            <a:spLocks noGrp="1"/>
          </p:cNvSpPr>
          <p:nvPr>
            <p:ph type="body" sz="quarter" idx="15" hasCustomPrompt="1"/>
          </p:nvPr>
        </p:nvSpPr>
        <p:spPr>
          <a:xfrm>
            <a:off x="667334" y="2709339"/>
            <a:ext cx="6270495" cy="5483749"/>
          </a:xfrm>
          <a:prstGeom prst="rect">
            <a:avLst/>
          </a:prstGeom>
        </p:spPr>
        <p:txBody>
          <a:bodyPr lIns="0" anchor="t">
            <a:noAutofit/>
          </a:bodyPr>
          <a:lstStyle>
            <a:lvl1pPr marL="0" indent="0">
              <a:lnSpc>
                <a:spcPct val="120000"/>
              </a:lnSpc>
              <a:spcBef>
                <a:spcPts val="711"/>
              </a:spcBef>
              <a:buSzTx/>
              <a:buNone/>
              <a:defRPr sz="2200" cap="none" spc="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8" name="HERE IS A SUBTITLE FOR THE SLIDE">
            <a:extLst>
              <a:ext uri="{FF2B5EF4-FFF2-40B4-BE49-F238E27FC236}">
                <a16:creationId xmlns:a16="http://schemas.microsoft.com/office/drawing/2014/main" id="{D170CBFC-72AB-694F-B093-6230A8F73E92}"/>
              </a:ext>
            </a:extLst>
          </p:cNvPr>
          <p:cNvSpPr>
            <a:spLocks noGrp="1"/>
          </p:cNvSpPr>
          <p:nvPr>
            <p:ph type="body" sz="quarter" idx="13" hasCustomPrompt="1"/>
          </p:nvPr>
        </p:nvSpPr>
        <p:spPr>
          <a:xfrm>
            <a:off x="685866" y="758493"/>
            <a:ext cx="6274139"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2" name="Main Title Here">
            <a:extLst>
              <a:ext uri="{FF2B5EF4-FFF2-40B4-BE49-F238E27FC236}">
                <a16:creationId xmlns:a16="http://schemas.microsoft.com/office/drawing/2014/main" id="{F4810796-958A-9F44-85A3-D6A10556F0E9}"/>
              </a:ext>
            </a:extLst>
          </p:cNvPr>
          <p:cNvSpPr>
            <a:spLocks noGrp="1"/>
          </p:cNvSpPr>
          <p:nvPr>
            <p:ph type="body" sz="quarter" idx="14" hasCustomPrompt="1"/>
          </p:nvPr>
        </p:nvSpPr>
        <p:spPr>
          <a:xfrm>
            <a:off x="657434" y="1193611"/>
            <a:ext cx="6280809"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144791601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18433BBE-0BB0-0647-82F0-74B37FEDD8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7820" y="4294899"/>
            <a:ext cx="5050971" cy="1166976"/>
          </a:xfrm>
          <a:prstGeom prst="rect">
            <a:avLst/>
          </a:prstGeom>
        </p:spPr>
      </p:pic>
    </p:spTree>
    <p:extLst>
      <p:ext uri="{BB962C8B-B14F-4D97-AF65-F5344CB8AC3E}">
        <p14:creationId xmlns:p14="http://schemas.microsoft.com/office/powerpoint/2010/main" val="1438615426"/>
      </p:ext>
    </p:extLst>
  </p:cSld>
  <p:clrMapOvr>
    <a:overrideClrMapping bg1="dk1" tx1="lt1" bg2="dk2" tx2="lt2" accent1="accent1" accent2="accent2" accent3="accent3" accent4="accent4" accent5="accent5" accent6="accent6" hlink="hlink" folHlink="folHlink"/>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structional Slid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FB5A23D-B055-DF4F-9A35-FDB821C353A9}"/>
              </a:ext>
            </a:extLst>
          </p:cNvPr>
          <p:cNvSpPr txBox="1"/>
          <p:nvPr userDrawn="1"/>
        </p:nvSpPr>
        <p:spPr>
          <a:xfrm>
            <a:off x="665824" y="3095452"/>
            <a:ext cx="7027139" cy="2424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rm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Go to </a:t>
            </a:r>
            <a:r>
              <a:rPr kumimoji="0" lang="en-US" sz="2200" b="1" i="0" u="none" strike="noStrike" cap="none" spc="0" normalizeH="0" baseline="0" dirty="0">
                <a:ln>
                  <a:noFill/>
                </a:ln>
                <a:solidFill>
                  <a:schemeClr val="tx1"/>
                </a:solidFill>
                <a:effectLst/>
                <a:uFillTx/>
                <a:latin typeface="+mn-lt"/>
                <a:ea typeface="+mn-ea"/>
                <a:cs typeface="+mn-cs"/>
                <a:sym typeface="FreightText Pro"/>
              </a:rPr>
              <a:t>File &gt; Compress Pictures</a:t>
            </a: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Select </a:t>
            </a:r>
            <a:r>
              <a:rPr kumimoji="0" lang="en-US" sz="2200" b="1" i="0" u="none" strike="noStrike" cap="none" spc="0" normalizeH="0" baseline="0" dirty="0">
                <a:ln>
                  <a:noFill/>
                </a:ln>
                <a:solidFill>
                  <a:schemeClr val="tx1"/>
                </a:solidFill>
                <a:effectLst/>
                <a:uFillTx/>
                <a:latin typeface="+mn-lt"/>
                <a:ea typeface="+mn-ea"/>
                <a:cs typeface="+mn-cs"/>
                <a:sym typeface="FreightText Pro"/>
              </a:rPr>
              <a:t>On-Screen (150ppi)</a:t>
            </a: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Deselect</a:t>
            </a:r>
            <a:r>
              <a:rPr kumimoji="0" lang="en-US" sz="2200" b="1" i="0" u="none" strike="noStrike" cap="none" spc="0" normalizeH="0" baseline="0" dirty="0">
                <a:ln>
                  <a:noFill/>
                </a:ln>
                <a:solidFill>
                  <a:schemeClr val="tx1"/>
                </a:solidFill>
                <a:effectLst/>
                <a:uFillTx/>
                <a:latin typeface="+mn-lt"/>
                <a:ea typeface="+mn-ea"/>
                <a:cs typeface="+mn-cs"/>
                <a:sym typeface="FreightText Pro"/>
              </a:rPr>
              <a:t> Delete Cropped Area of Pictures </a:t>
            </a:r>
          </a:p>
        </p:txBody>
      </p:sp>
      <p:sp>
        <p:nvSpPr>
          <p:cNvPr id="22" name="TextBox 21">
            <a:extLst>
              <a:ext uri="{FF2B5EF4-FFF2-40B4-BE49-F238E27FC236}">
                <a16:creationId xmlns:a16="http://schemas.microsoft.com/office/drawing/2014/main" id="{0815B090-BD25-0546-861A-96303526B62E}"/>
              </a:ext>
            </a:extLst>
          </p:cNvPr>
          <p:cNvSpPr txBox="1"/>
          <p:nvPr userDrawn="1"/>
        </p:nvSpPr>
        <p:spPr>
          <a:xfrm>
            <a:off x="653796" y="2413880"/>
            <a:ext cx="4028024" cy="3941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000" b="1" i="0" u="none" strike="noStrike" cap="none" spc="0" normalizeH="0" baseline="0" dirty="0">
                <a:ln>
                  <a:noFill/>
                </a:ln>
                <a:solidFill>
                  <a:srgbClr val="00B189"/>
                </a:solidFill>
                <a:effectLst/>
                <a:uFillTx/>
                <a:latin typeface="+mn-lt"/>
                <a:ea typeface="+mn-ea"/>
                <a:cs typeface="+mn-cs"/>
                <a:sym typeface="FreightText Pro"/>
              </a:rPr>
              <a:t>AS A POWERPOINT:</a:t>
            </a:r>
          </a:p>
        </p:txBody>
      </p:sp>
      <p:sp>
        <p:nvSpPr>
          <p:cNvPr id="51" name="TextBox 50">
            <a:extLst>
              <a:ext uri="{FF2B5EF4-FFF2-40B4-BE49-F238E27FC236}">
                <a16:creationId xmlns:a16="http://schemas.microsoft.com/office/drawing/2014/main" id="{0AF674CF-F022-9B49-BF3C-AD2FC18A9A33}"/>
              </a:ext>
            </a:extLst>
          </p:cNvPr>
          <p:cNvSpPr txBox="1"/>
          <p:nvPr userDrawn="1"/>
        </p:nvSpPr>
        <p:spPr>
          <a:xfrm>
            <a:off x="858429" y="7272338"/>
            <a:ext cx="15610450" cy="1841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rm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500" b="1" i="0" u="none" strike="noStrike" cap="none" spc="0" normalizeH="0" baseline="0" dirty="0">
                <a:ln>
                  <a:noFill/>
                </a:ln>
                <a:solidFill>
                  <a:srgbClr val="FF0000"/>
                </a:solidFill>
                <a:effectLst/>
                <a:uFillTx/>
                <a:latin typeface="+mn-lt"/>
                <a:ea typeface="+mn-ea"/>
                <a:cs typeface="+mn-cs"/>
                <a:sym typeface="FreightText Pro"/>
              </a:rPr>
              <a:t>IMPORTANT!!</a:t>
            </a:r>
          </a:p>
          <a:p>
            <a:pPr marL="0" marR="0" indent="0" algn="ctr" defTabSz="8255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To avoid compromising quality, please only save the file this way </a:t>
            </a:r>
            <a:r>
              <a:rPr kumimoji="0" lang="en-US" sz="2200" b="1" i="0" u="none" strike="noStrike" cap="none" spc="0" normalizeH="0" baseline="0" dirty="0">
                <a:ln>
                  <a:noFill/>
                </a:ln>
                <a:solidFill>
                  <a:schemeClr val="accent3"/>
                </a:solidFill>
                <a:effectLst/>
                <a:uFillTx/>
                <a:latin typeface="+mn-lt"/>
                <a:ea typeface="+mn-ea"/>
                <a:cs typeface="+mn-cs"/>
                <a:sym typeface="FreightText Pro"/>
              </a:rPr>
              <a:t>one time</a:t>
            </a:r>
            <a:r>
              <a:rPr kumimoji="0" lang="en-US" sz="2200" b="0" i="0" u="none" strike="noStrike" cap="none" spc="0" normalizeH="0" baseline="0" dirty="0">
                <a:ln>
                  <a:noFill/>
                </a:ln>
                <a:solidFill>
                  <a:schemeClr val="accent3"/>
                </a:solidFill>
                <a:effectLst/>
                <a:uFillTx/>
                <a:latin typeface="+mn-lt"/>
                <a:ea typeface="+mn-ea"/>
                <a:cs typeface="+mn-cs"/>
                <a:sym typeface="FreightText Pro"/>
              </a:rPr>
              <a:t>. </a:t>
            </a:r>
            <a:r>
              <a:rPr kumimoji="0" lang="en-US" sz="2200" b="0" i="0" u="none" strike="noStrike" cap="none" spc="0" normalizeH="0" baseline="0" dirty="0">
                <a:ln>
                  <a:noFill/>
                </a:ln>
                <a:solidFill>
                  <a:schemeClr val="tx1"/>
                </a:solidFill>
                <a:effectLst/>
                <a:uFillTx/>
                <a:latin typeface="+mn-lt"/>
                <a:ea typeface="+mn-ea"/>
                <a:cs typeface="+mn-cs"/>
                <a:sym typeface="FreightText Pro"/>
              </a:rPr>
              <a:t>If you open the already compressed file at a later date, </a:t>
            </a:r>
            <a:r>
              <a:rPr kumimoji="0" lang="en-US" sz="2200" b="1" i="0" u="none" strike="noStrike" cap="none" spc="0" normalizeH="0" baseline="0" dirty="0">
                <a:ln>
                  <a:noFill/>
                </a:ln>
                <a:solidFill>
                  <a:srgbClr val="00B189"/>
                </a:solidFill>
                <a:effectLst/>
                <a:uFillTx/>
                <a:latin typeface="+mn-lt"/>
                <a:ea typeface="+mn-ea"/>
                <a:cs typeface="+mn-cs"/>
                <a:sym typeface="FreightText Pro"/>
              </a:rPr>
              <a:t>do not </a:t>
            </a:r>
            <a:r>
              <a:rPr kumimoji="0" lang="en-US" sz="2200" b="0" i="0" u="none" strike="noStrike" cap="none" spc="0" normalizeH="0" baseline="0" dirty="0">
                <a:ln>
                  <a:noFill/>
                </a:ln>
                <a:solidFill>
                  <a:schemeClr val="tx1"/>
                </a:solidFill>
                <a:effectLst/>
                <a:uFillTx/>
                <a:latin typeface="+mn-lt"/>
                <a:ea typeface="+mn-ea"/>
                <a:cs typeface="+mn-cs"/>
                <a:sym typeface="FreightText Pro"/>
              </a:rPr>
              <a:t>compress again. </a:t>
            </a:r>
            <a:r>
              <a:rPr kumimoji="0" lang="en-US" sz="2200" b="1" i="0" u="none" strike="noStrike" cap="none" spc="0" normalizeH="0" baseline="0" dirty="0">
                <a:ln>
                  <a:noFill/>
                </a:ln>
                <a:solidFill>
                  <a:schemeClr val="tx1"/>
                </a:solidFill>
                <a:effectLst/>
                <a:uFillTx/>
                <a:latin typeface="+mn-lt"/>
                <a:ea typeface="+mn-ea"/>
                <a:cs typeface="+mn-cs"/>
                <a:sym typeface="FreightText Pro"/>
              </a:rPr>
              <a:t>We also recommend after saving compressed version you </a:t>
            </a:r>
            <a:r>
              <a:rPr kumimoji="0" lang="en-US" sz="2200" b="1" i="0" u="none" strike="noStrike" cap="none" spc="0" normalizeH="0" baseline="0" dirty="0">
                <a:ln>
                  <a:noFill/>
                </a:ln>
                <a:solidFill>
                  <a:srgbClr val="00B189"/>
                </a:solidFill>
                <a:effectLst/>
                <a:uFillTx/>
                <a:latin typeface="+mn-lt"/>
                <a:ea typeface="+mn-ea"/>
                <a:cs typeface="+mn-cs"/>
                <a:sym typeface="FreightText Pro"/>
              </a:rPr>
              <a:t>review your deck again to ensure no imagery has become pixelated or warped. </a:t>
            </a:r>
          </a:p>
        </p:txBody>
      </p:sp>
      <p:sp>
        <p:nvSpPr>
          <p:cNvPr id="54" name="TextBox 53">
            <a:extLst>
              <a:ext uri="{FF2B5EF4-FFF2-40B4-BE49-F238E27FC236}">
                <a16:creationId xmlns:a16="http://schemas.microsoft.com/office/drawing/2014/main" id="{3EB98F2D-1F39-7345-A8A8-2D0619DF33DD}"/>
              </a:ext>
            </a:extLst>
          </p:cNvPr>
          <p:cNvSpPr txBox="1"/>
          <p:nvPr userDrawn="1"/>
        </p:nvSpPr>
        <p:spPr>
          <a:xfrm>
            <a:off x="694937" y="750877"/>
            <a:ext cx="15982214" cy="435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b" anchorCtr="0">
            <a:no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en-US" sz="2000" b="0" i="0" u="none" strike="noStrike" cap="none" spc="100" normalizeH="0" baseline="0" dirty="0">
                <a:ln>
                  <a:noFill/>
                </a:ln>
                <a:solidFill>
                  <a:schemeClr val="tx1"/>
                </a:solidFill>
                <a:effectLst/>
                <a:uFillTx/>
                <a:latin typeface="+mn-lt"/>
                <a:ea typeface="+mn-ea"/>
                <a:cs typeface="+mn-cs"/>
                <a:sym typeface="FreightText Pro"/>
              </a:rPr>
              <a:t>SAVING INSTRUCTIONS TO KEEP FILE SIZE DOWN</a:t>
            </a:r>
          </a:p>
        </p:txBody>
      </p:sp>
      <p:sp>
        <p:nvSpPr>
          <p:cNvPr id="55" name="TextBox 54">
            <a:extLst>
              <a:ext uri="{FF2B5EF4-FFF2-40B4-BE49-F238E27FC236}">
                <a16:creationId xmlns:a16="http://schemas.microsoft.com/office/drawing/2014/main" id="{A6FB50F7-C967-E145-903E-FEEB3BA745B7}"/>
              </a:ext>
            </a:extLst>
          </p:cNvPr>
          <p:cNvSpPr txBox="1"/>
          <p:nvPr userDrawn="1"/>
        </p:nvSpPr>
        <p:spPr>
          <a:xfrm>
            <a:off x="657434" y="1186840"/>
            <a:ext cx="16019717" cy="1032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rm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en-US" sz="5000" b="0" i="0" u="none" strike="noStrike" cap="none" spc="200" normalizeH="0" baseline="0" dirty="0">
                <a:ln>
                  <a:noFill/>
                </a:ln>
                <a:solidFill>
                  <a:schemeClr val="tx1"/>
                </a:solidFill>
                <a:effectLst/>
                <a:uFillTx/>
                <a:latin typeface="+mn-lt"/>
                <a:ea typeface="+mn-ea"/>
                <a:cs typeface="+mn-cs"/>
                <a:sym typeface="FreightText Pro"/>
              </a:rPr>
              <a:t>How to Save Your Presentations</a:t>
            </a:r>
          </a:p>
        </p:txBody>
      </p:sp>
      <p:sp>
        <p:nvSpPr>
          <p:cNvPr id="40" name="TextBox 39">
            <a:extLst>
              <a:ext uri="{FF2B5EF4-FFF2-40B4-BE49-F238E27FC236}">
                <a16:creationId xmlns:a16="http://schemas.microsoft.com/office/drawing/2014/main" id="{F62AA7E6-85AC-C546-8EFC-64EA1FD80931}"/>
              </a:ext>
            </a:extLst>
          </p:cNvPr>
          <p:cNvSpPr txBox="1"/>
          <p:nvPr userDrawn="1"/>
        </p:nvSpPr>
        <p:spPr>
          <a:xfrm>
            <a:off x="8663654" y="2420104"/>
            <a:ext cx="4028024" cy="3941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000" b="1" i="0" u="none" strike="noStrike" cap="none" spc="0" normalizeH="0" baseline="0" dirty="0">
                <a:ln>
                  <a:noFill/>
                </a:ln>
                <a:solidFill>
                  <a:srgbClr val="00B189"/>
                </a:solidFill>
                <a:effectLst/>
                <a:uFillTx/>
                <a:latin typeface="+mn-lt"/>
                <a:ea typeface="+mn-ea"/>
                <a:cs typeface="+mn-cs"/>
                <a:sym typeface="FreightText Pro"/>
              </a:rPr>
              <a:t>AS A PDF:</a:t>
            </a:r>
          </a:p>
        </p:txBody>
      </p:sp>
      <p:sp>
        <p:nvSpPr>
          <p:cNvPr id="44" name="TextBox 43">
            <a:extLst>
              <a:ext uri="{FF2B5EF4-FFF2-40B4-BE49-F238E27FC236}">
                <a16:creationId xmlns:a16="http://schemas.microsoft.com/office/drawing/2014/main" id="{7FBC7E5C-A24A-6C4C-827A-64CFD28336E5}"/>
              </a:ext>
            </a:extLst>
          </p:cNvPr>
          <p:cNvSpPr txBox="1"/>
          <p:nvPr userDrawn="1"/>
        </p:nvSpPr>
        <p:spPr>
          <a:xfrm>
            <a:off x="8663654" y="3101675"/>
            <a:ext cx="8009859" cy="4704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rm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Go to </a:t>
            </a:r>
            <a:r>
              <a:rPr kumimoji="0" lang="en-US" sz="2200" b="1" i="0" u="none" strike="noStrike" cap="none" spc="0" normalizeH="0" baseline="0" dirty="0">
                <a:ln>
                  <a:noFill/>
                </a:ln>
                <a:solidFill>
                  <a:schemeClr val="tx1"/>
                </a:solidFill>
                <a:effectLst/>
                <a:uFillTx/>
                <a:latin typeface="+mn-lt"/>
                <a:ea typeface="+mn-ea"/>
                <a:cs typeface="+mn-cs"/>
                <a:sym typeface="FreightText Pro"/>
              </a:rPr>
              <a:t>File &gt; Compress Pictures</a:t>
            </a: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Select </a:t>
            </a:r>
            <a:r>
              <a:rPr kumimoji="0" lang="en-US" sz="2200" b="1" i="0" u="none" strike="noStrike" cap="none" spc="0" normalizeH="0" baseline="0" dirty="0">
                <a:ln>
                  <a:noFill/>
                </a:ln>
                <a:solidFill>
                  <a:schemeClr val="tx1"/>
                </a:solidFill>
                <a:effectLst/>
                <a:uFillTx/>
                <a:latin typeface="+mn-lt"/>
                <a:ea typeface="+mn-ea"/>
                <a:cs typeface="+mn-cs"/>
                <a:sym typeface="FreightText Pro"/>
              </a:rPr>
              <a:t>On-Screen (150ppi)</a:t>
            </a: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Deselect</a:t>
            </a:r>
            <a:r>
              <a:rPr kumimoji="0" lang="en-US" sz="2200" b="1" i="0" u="none" strike="noStrike" cap="none" spc="0" normalizeH="0" baseline="0" dirty="0">
                <a:ln>
                  <a:noFill/>
                </a:ln>
                <a:solidFill>
                  <a:schemeClr val="tx1"/>
                </a:solidFill>
                <a:effectLst/>
                <a:uFillTx/>
                <a:latin typeface="+mn-lt"/>
                <a:ea typeface="+mn-ea"/>
                <a:cs typeface="+mn-cs"/>
                <a:sym typeface="FreightText Pro"/>
              </a:rPr>
              <a:t> Delete Crop Area of Pictures</a:t>
            </a: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FreightText Pro"/>
              </a:rPr>
              <a:t>&gt; Go to </a:t>
            </a:r>
            <a:r>
              <a:rPr kumimoji="0" lang="en-US" sz="2200" b="1" i="0" u="none" strike="noStrike" cap="none" spc="0" normalizeH="0" baseline="0" dirty="0">
                <a:ln>
                  <a:noFill/>
                </a:ln>
                <a:solidFill>
                  <a:schemeClr val="tx1"/>
                </a:solidFill>
                <a:effectLst/>
                <a:uFillTx/>
                <a:latin typeface="+mn-lt"/>
                <a:ea typeface="+mn-ea"/>
                <a:cs typeface="+mn-cs"/>
                <a:sym typeface="FreightText Pro"/>
              </a:rPr>
              <a:t>File &gt; Export &gt; </a:t>
            </a:r>
            <a:r>
              <a:rPr kumimoji="0" lang="en-US" sz="2200" b="0" i="0" u="none" strike="noStrike" cap="none" spc="0" normalizeH="0" baseline="0" dirty="0">
                <a:ln>
                  <a:noFill/>
                </a:ln>
                <a:solidFill>
                  <a:schemeClr val="tx1"/>
                </a:solidFill>
                <a:effectLst/>
                <a:uFillTx/>
                <a:latin typeface="+mn-lt"/>
                <a:ea typeface="+mn-ea"/>
                <a:cs typeface="+mn-cs"/>
                <a:sym typeface="FreightText Pro"/>
              </a:rPr>
              <a:t>Select</a:t>
            </a:r>
            <a:r>
              <a:rPr kumimoji="0" lang="en-US" sz="2200" b="1" i="0" u="none" strike="noStrike" cap="none" spc="0" normalizeH="0" baseline="0" dirty="0">
                <a:ln>
                  <a:noFill/>
                </a:ln>
                <a:solidFill>
                  <a:schemeClr val="tx1"/>
                </a:solidFill>
                <a:effectLst/>
                <a:uFillTx/>
                <a:latin typeface="+mn-lt"/>
                <a:ea typeface="+mn-ea"/>
                <a:cs typeface="+mn-cs"/>
                <a:sym typeface="FreightText Pro"/>
              </a:rPr>
              <a:t> PDF </a:t>
            </a:r>
            <a:r>
              <a:rPr kumimoji="0" lang="en-US" sz="2200" b="0" i="0" u="none" strike="noStrike" cap="none" spc="0" normalizeH="0" baseline="0" dirty="0">
                <a:ln>
                  <a:noFill/>
                </a:ln>
                <a:solidFill>
                  <a:schemeClr val="tx1"/>
                </a:solidFill>
                <a:effectLst/>
                <a:uFillTx/>
                <a:latin typeface="+mn-lt"/>
                <a:ea typeface="+mn-ea"/>
                <a:cs typeface="+mn-cs"/>
                <a:sym typeface="FreightText Pro"/>
              </a:rPr>
              <a:t>from Dropdown</a:t>
            </a:r>
          </a:p>
          <a:p>
            <a:pPr marL="0" marR="0" indent="0" algn="l" defTabSz="825500" rtl="0" fontAlgn="auto" latinLnBrk="0" hangingPunct="0">
              <a:lnSpc>
                <a:spcPct val="90000"/>
              </a:lnSpc>
              <a:spcBef>
                <a:spcPts val="0"/>
              </a:spcBef>
              <a:spcAft>
                <a:spcPts val="0"/>
              </a:spcAft>
              <a:buClrTx/>
              <a:buSzTx/>
              <a:buFontTx/>
              <a:buNone/>
              <a:tabLst/>
            </a:pPr>
            <a:endParaRPr kumimoji="0" lang="en-US" sz="22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1" i="0" u="none" strike="noStrike" cap="none" spc="0" normalizeH="0" baseline="0" dirty="0">
                <a:ln>
                  <a:noFill/>
                </a:ln>
                <a:solidFill>
                  <a:schemeClr val="tx1"/>
                </a:solidFill>
                <a:effectLst/>
                <a:uFillTx/>
                <a:latin typeface="+mn-lt"/>
                <a:ea typeface="+mn-ea"/>
                <a:cs typeface="+mn-cs"/>
                <a:sym typeface="FreightText Pro"/>
              </a:rPr>
              <a:t>&gt; Open PDF in Adobe Acrobat </a:t>
            </a:r>
            <a:endParaRPr kumimoji="0" lang="en-US" sz="2200" b="1" i="0" u="none" strike="noStrike" cap="none" spc="0" normalizeH="0" baseline="0" dirty="0">
              <a:ln>
                <a:noFill/>
              </a:ln>
              <a:solidFill>
                <a:srgbClr val="00B189"/>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endParaRPr kumimoji="0" lang="en-US" sz="22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kumimoji="0" lang="en-US" sz="2200" b="1" i="0" u="none" strike="noStrike" cap="none" spc="0" normalizeH="0" baseline="0" dirty="0">
                <a:ln>
                  <a:noFill/>
                </a:ln>
                <a:solidFill>
                  <a:schemeClr val="tx1"/>
                </a:solidFill>
                <a:effectLst/>
                <a:uFillTx/>
                <a:latin typeface="+mn-lt"/>
                <a:ea typeface="+mn-ea"/>
                <a:cs typeface="+mn-cs"/>
                <a:sym typeface="FreightText Pro"/>
              </a:rPr>
              <a:t>&gt; </a:t>
            </a:r>
            <a:r>
              <a:rPr kumimoji="0" lang="en-US" sz="2200" b="0" i="0" u="none" strike="noStrike" cap="none" spc="0" normalizeH="0" baseline="0" dirty="0">
                <a:ln>
                  <a:noFill/>
                </a:ln>
                <a:solidFill>
                  <a:schemeClr val="tx1"/>
                </a:solidFill>
                <a:effectLst/>
                <a:uFillTx/>
                <a:latin typeface="+mn-lt"/>
                <a:ea typeface="+mn-ea"/>
                <a:cs typeface="+mn-cs"/>
                <a:sym typeface="FreightText Pro"/>
              </a:rPr>
              <a:t>Go to </a:t>
            </a:r>
            <a:r>
              <a:rPr kumimoji="0" lang="en-US" sz="2200" b="1" i="0" u="none" strike="noStrike" cap="none" spc="0" normalizeH="0" baseline="0" dirty="0">
                <a:ln>
                  <a:noFill/>
                </a:ln>
                <a:solidFill>
                  <a:schemeClr val="tx1"/>
                </a:solidFill>
                <a:effectLst/>
                <a:uFillTx/>
                <a:latin typeface="+mn-lt"/>
                <a:ea typeface="+mn-ea"/>
                <a:cs typeface="+mn-cs"/>
                <a:sym typeface="FreightText Pro"/>
              </a:rPr>
              <a:t>File &gt; Reduce File Size &gt; Save </a:t>
            </a:r>
          </a:p>
        </p:txBody>
      </p:sp>
    </p:spTree>
    <p:extLst>
      <p:ext uri="{BB962C8B-B14F-4D97-AF65-F5344CB8AC3E}">
        <p14:creationId xmlns:p14="http://schemas.microsoft.com/office/powerpoint/2010/main" val="296271129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nstructional Slide">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3FF2F69-447D-6E4B-BB19-415E405E8060}"/>
              </a:ext>
            </a:extLst>
          </p:cNvPr>
          <p:cNvSpPr txBox="1"/>
          <p:nvPr userDrawn="1"/>
        </p:nvSpPr>
        <p:spPr>
          <a:xfrm>
            <a:off x="694937" y="750877"/>
            <a:ext cx="15982214" cy="435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b" anchorCtr="0">
            <a:no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en-US" sz="2000" b="0" i="0" u="none" strike="noStrike" cap="none" spc="100" normalizeH="0" baseline="0" dirty="0">
                <a:ln>
                  <a:noFill/>
                </a:ln>
                <a:solidFill>
                  <a:schemeClr val="tx1"/>
                </a:solidFill>
                <a:effectLst/>
                <a:uFillTx/>
                <a:latin typeface="+mn-lt"/>
                <a:ea typeface="+mn-ea"/>
                <a:cs typeface="+mn-cs"/>
                <a:sym typeface="FreightText Pro"/>
              </a:rPr>
              <a:t>CREATIVE ASSETS LIBRARY</a:t>
            </a:r>
          </a:p>
        </p:txBody>
      </p:sp>
      <p:sp>
        <p:nvSpPr>
          <p:cNvPr id="17" name="TextBox 16">
            <a:extLst>
              <a:ext uri="{FF2B5EF4-FFF2-40B4-BE49-F238E27FC236}">
                <a16:creationId xmlns:a16="http://schemas.microsoft.com/office/drawing/2014/main" id="{E91E52F6-21BB-6244-A0C1-26DF3B5DBDCC}"/>
              </a:ext>
            </a:extLst>
          </p:cNvPr>
          <p:cNvSpPr txBox="1"/>
          <p:nvPr userDrawn="1"/>
        </p:nvSpPr>
        <p:spPr>
          <a:xfrm>
            <a:off x="657434" y="1186840"/>
            <a:ext cx="16019717" cy="1032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rm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en-US" sz="5000" b="0" i="0" u="none" strike="noStrike" cap="none" spc="200" normalizeH="0" baseline="0" dirty="0">
                <a:ln>
                  <a:noFill/>
                </a:ln>
                <a:solidFill>
                  <a:schemeClr val="tx1"/>
                </a:solidFill>
                <a:effectLst/>
                <a:uFillTx/>
                <a:latin typeface="+mn-lt"/>
                <a:ea typeface="+mn-ea"/>
                <a:cs typeface="+mn-cs"/>
                <a:sym typeface="FreightText Pro"/>
              </a:rPr>
              <a:t>Photos to Help You Populate Your Slides</a:t>
            </a:r>
          </a:p>
        </p:txBody>
      </p:sp>
      <p:sp>
        <p:nvSpPr>
          <p:cNvPr id="12" name="TextBox 11">
            <a:extLst>
              <a:ext uri="{FF2B5EF4-FFF2-40B4-BE49-F238E27FC236}">
                <a16:creationId xmlns:a16="http://schemas.microsoft.com/office/drawing/2014/main" id="{24AD9E58-F03D-0F44-903E-7C8B2A35EE33}"/>
              </a:ext>
            </a:extLst>
          </p:cNvPr>
          <p:cNvSpPr txBox="1"/>
          <p:nvPr userDrawn="1"/>
        </p:nvSpPr>
        <p:spPr>
          <a:xfrm>
            <a:off x="657434" y="3076441"/>
            <a:ext cx="4050458" cy="48689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rmAutofit fontScale="92500"/>
          </a:bodyPr>
          <a:lstStyle/>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2"/>
              </a:rPr>
              <a:t>Food</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3"/>
              </a:rPr>
              <a:t>Beverage</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4"/>
              </a:rPr>
              <a:t>Alcohol</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5"/>
              </a:rPr>
              <a:t>HBA</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6"/>
              </a:rPr>
              <a:t>OTC</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7"/>
              </a:rPr>
              <a:t>Household</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8"/>
              </a:rPr>
              <a:t>Entertaining</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500" b="0" i="0" u="none" strike="noStrike" cap="none" spc="0" normalizeH="0" baseline="0" dirty="0">
                <a:ln>
                  <a:noFill/>
                </a:ln>
                <a:solidFill>
                  <a:schemeClr val="tx1"/>
                </a:solidFill>
                <a:effectLst/>
                <a:uFillTx/>
                <a:latin typeface="+mn-lt"/>
                <a:ea typeface="+mn-ea"/>
                <a:cs typeface="+mn-cs"/>
                <a:sym typeface="FreightText Pro"/>
                <a:hlinkClick r:id="rId9"/>
              </a:rPr>
              <a:t>Baby</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lang="en-US" sz="2500" spc="0" dirty="0">
                <a:solidFill>
                  <a:schemeClr val="tx1"/>
                </a:solidFill>
                <a:hlinkClick r:id="rId10"/>
              </a:rPr>
              <a:t>Pet</a:t>
            </a:r>
            <a:endParaRPr kumimoji="0" lang="en-US" sz="2500" b="0" i="0" u="none" strike="noStrike" cap="none" spc="0" normalizeH="0" baseline="0" dirty="0">
              <a:ln>
                <a:noFill/>
              </a:ln>
              <a:solidFill>
                <a:schemeClr val="tx1"/>
              </a:solidFill>
              <a:effectLst/>
              <a:uFillTx/>
              <a:latin typeface="+mn-lt"/>
              <a:ea typeface="+mn-ea"/>
              <a:cs typeface="+mn-cs"/>
              <a:sym typeface="FreightText Pro"/>
            </a:endParaRPr>
          </a:p>
        </p:txBody>
      </p:sp>
      <p:sp>
        <p:nvSpPr>
          <p:cNvPr id="13" name="TextBox 12">
            <a:extLst>
              <a:ext uri="{FF2B5EF4-FFF2-40B4-BE49-F238E27FC236}">
                <a16:creationId xmlns:a16="http://schemas.microsoft.com/office/drawing/2014/main" id="{AA0CF2E3-B928-CC4D-8D05-6ADDCA6F2D8D}"/>
              </a:ext>
            </a:extLst>
          </p:cNvPr>
          <p:cNvSpPr txBox="1"/>
          <p:nvPr userDrawn="1"/>
        </p:nvSpPr>
        <p:spPr>
          <a:xfrm>
            <a:off x="3552950" y="3083241"/>
            <a:ext cx="8608016" cy="4704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rmAutofit/>
          </a:bodyPr>
          <a:lstStyle/>
          <a:p>
            <a:pPr marL="0" marR="0" indent="0" algn="l" defTabSz="825500" rtl="0" fontAlgn="auto" latinLnBrk="0" hangingPunct="0">
              <a:lnSpc>
                <a:spcPct val="150000"/>
              </a:lnSpc>
              <a:spcBef>
                <a:spcPts val="0"/>
              </a:spcBef>
              <a:spcAft>
                <a:spcPts val="0"/>
              </a:spcAft>
              <a:buClrTx/>
              <a:buSzTx/>
              <a:buFontTx/>
              <a:buNone/>
              <a:tabLst/>
            </a:pPr>
            <a:r>
              <a:rPr kumimoji="0" lang="en-US" sz="2300" b="0" i="0" u="none" strike="noStrike" cap="none" spc="0" normalizeH="0" baseline="0" dirty="0">
                <a:ln>
                  <a:noFill/>
                </a:ln>
                <a:solidFill>
                  <a:schemeClr val="tx1"/>
                </a:solidFill>
                <a:effectLst/>
                <a:uFillTx/>
                <a:latin typeface="+mn-lt"/>
                <a:ea typeface="+mn-ea"/>
                <a:cs typeface="+mn-cs"/>
                <a:sym typeface="FreightText Pro"/>
                <a:hlinkClick r:id="rId11"/>
              </a:rPr>
              <a:t>Family/Cooking/Grocery</a:t>
            </a:r>
            <a:endParaRPr kumimoji="0" lang="en-US" sz="23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300" b="0" i="0" u="none" strike="noStrike" cap="none" spc="0" normalizeH="0" baseline="0" dirty="0">
                <a:ln>
                  <a:noFill/>
                </a:ln>
                <a:solidFill>
                  <a:schemeClr val="tx1"/>
                </a:solidFill>
                <a:effectLst/>
                <a:uFillTx/>
                <a:latin typeface="+mn-lt"/>
                <a:ea typeface="+mn-ea"/>
                <a:cs typeface="+mn-cs"/>
                <a:sym typeface="FreightText Pro"/>
                <a:hlinkClick r:id="rId12"/>
              </a:rPr>
              <a:t>Grocery Shopping</a:t>
            </a:r>
            <a:endParaRPr kumimoji="0" lang="en-US" sz="23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300" b="0" i="0" u="none" strike="noStrike" cap="none" spc="0" normalizeH="0" baseline="0" dirty="0">
                <a:ln>
                  <a:noFill/>
                </a:ln>
                <a:solidFill>
                  <a:schemeClr val="tx1"/>
                </a:solidFill>
                <a:effectLst/>
                <a:uFillTx/>
                <a:latin typeface="+mn-lt"/>
                <a:ea typeface="+mn-ea"/>
                <a:cs typeface="+mn-cs"/>
                <a:sym typeface="FreightText Pro"/>
                <a:hlinkClick r:id="rId13"/>
              </a:rPr>
              <a:t>People on Mobile</a:t>
            </a:r>
            <a:endParaRPr kumimoji="0" lang="en-US" sz="23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300" b="0" i="0" u="none" strike="noStrike" cap="none" spc="0" normalizeH="0" baseline="0" dirty="0">
                <a:ln>
                  <a:noFill/>
                </a:ln>
                <a:solidFill>
                  <a:schemeClr val="tx1"/>
                </a:solidFill>
                <a:effectLst/>
                <a:uFillTx/>
                <a:latin typeface="+mn-lt"/>
                <a:ea typeface="+mn-ea"/>
                <a:cs typeface="+mn-cs"/>
                <a:sym typeface="FreightText Pro"/>
                <a:hlinkClick r:id="rId14"/>
              </a:rPr>
              <a:t>People on Devices (iPad, Laptop, etc.)</a:t>
            </a:r>
            <a:endParaRPr kumimoji="0" lang="en-US" sz="23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300" b="0" i="0" u="none" strike="noStrike" cap="none" spc="0" normalizeH="0" baseline="0" dirty="0">
                <a:ln>
                  <a:noFill/>
                </a:ln>
                <a:solidFill>
                  <a:schemeClr val="bg1">
                    <a:lumMod val="50000"/>
                  </a:schemeClr>
                </a:solidFill>
                <a:effectLst/>
                <a:uFillTx/>
                <a:latin typeface="+mn-lt"/>
                <a:ea typeface="+mn-ea"/>
                <a:cs typeface="+mn-cs"/>
                <a:sym typeface="FreightText Pro"/>
                <a:hlinkClick r:id="rId15">
                  <a:extLst>
                    <a:ext uri="{A12FA001-AC4F-418D-AE19-62706E023703}">
                      <ahyp:hlinkClr xmlns:ahyp="http://schemas.microsoft.com/office/drawing/2018/hyperlinkcolor" val="tx"/>
                    </a:ext>
                  </a:extLst>
                </a:hlinkClick>
              </a:rPr>
              <a:t>Access Full Image Assets Library Here</a:t>
            </a:r>
            <a:endParaRPr kumimoji="0" lang="en-US" sz="2300" b="0" i="0" u="none" strike="noStrike" cap="none" spc="0" normalizeH="0" baseline="0" dirty="0">
              <a:ln>
                <a:noFill/>
              </a:ln>
              <a:solidFill>
                <a:schemeClr val="bg1">
                  <a:lumMod val="50000"/>
                </a:schemeClr>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endParaRPr kumimoji="0" lang="en-US" sz="23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endParaRPr kumimoji="0" lang="en-US" sz="2300" b="0" i="0" u="none" strike="noStrike" cap="none" spc="0" normalizeH="0" baseline="0" dirty="0">
              <a:ln>
                <a:noFill/>
              </a:ln>
              <a:solidFill>
                <a:schemeClr val="tx1"/>
              </a:solidFill>
              <a:effectLst/>
              <a:uFillTx/>
              <a:latin typeface="+mn-lt"/>
              <a:ea typeface="+mn-ea"/>
              <a:cs typeface="+mn-cs"/>
              <a:sym typeface="FreightText Pro"/>
            </a:endParaRPr>
          </a:p>
        </p:txBody>
      </p:sp>
      <p:sp>
        <p:nvSpPr>
          <p:cNvPr id="14" name="TextBox 13">
            <a:extLst>
              <a:ext uri="{FF2B5EF4-FFF2-40B4-BE49-F238E27FC236}">
                <a16:creationId xmlns:a16="http://schemas.microsoft.com/office/drawing/2014/main" id="{78A3F53C-E046-C348-99AE-0BB9057976FB}"/>
              </a:ext>
            </a:extLst>
          </p:cNvPr>
          <p:cNvSpPr txBox="1"/>
          <p:nvPr userDrawn="1"/>
        </p:nvSpPr>
        <p:spPr>
          <a:xfrm>
            <a:off x="679868" y="2642033"/>
            <a:ext cx="4028024" cy="3941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000" b="1" i="0" u="none" strike="noStrike" cap="none" spc="0" normalizeH="0" baseline="0" dirty="0">
                <a:ln>
                  <a:noFill/>
                </a:ln>
                <a:solidFill>
                  <a:srgbClr val="00B189"/>
                </a:solidFill>
                <a:effectLst/>
                <a:uFillTx/>
                <a:latin typeface="+mn-lt"/>
                <a:ea typeface="+mn-ea"/>
                <a:cs typeface="+mn-cs"/>
                <a:sym typeface="FreightText Pro"/>
              </a:rPr>
              <a:t>BY CATEGORY:</a:t>
            </a:r>
          </a:p>
        </p:txBody>
      </p:sp>
      <p:sp>
        <p:nvSpPr>
          <p:cNvPr id="15" name="TextBox 14">
            <a:extLst>
              <a:ext uri="{FF2B5EF4-FFF2-40B4-BE49-F238E27FC236}">
                <a16:creationId xmlns:a16="http://schemas.microsoft.com/office/drawing/2014/main" id="{07918971-1A24-964B-8D01-EA8C0A6D12D7}"/>
              </a:ext>
            </a:extLst>
          </p:cNvPr>
          <p:cNvSpPr txBox="1"/>
          <p:nvPr userDrawn="1"/>
        </p:nvSpPr>
        <p:spPr>
          <a:xfrm>
            <a:off x="11028458" y="3363485"/>
            <a:ext cx="4028024" cy="139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150000"/>
              </a:lnSpc>
              <a:spcBef>
                <a:spcPts val="0"/>
              </a:spcBef>
              <a:spcAft>
                <a:spcPts val="0"/>
              </a:spcAft>
              <a:buClrTx/>
              <a:buSzTx/>
              <a:buFontTx/>
              <a:buNone/>
              <a:tabLst/>
            </a:pPr>
            <a:r>
              <a:rPr kumimoji="0" lang="en-US" sz="2000" b="1" i="0" u="none" strike="noStrike" cap="none" spc="0" normalizeH="0" baseline="0" dirty="0">
                <a:ln>
                  <a:noFill/>
                </a:ln>
                <a:solidFill>
                  <a:schemeClr val="accent6"/>
                </a:solidFill>
                <a:effectLst/>
                <a:uFillTx/>
                <a:latin typeface="+mn-lt"/>
                <a:ea typeface="+mn-ea"/>
                <a:cs typeface="+mn-cs"/>
                <a:sym typeface="FreightText Pro"/>
              </a:rPr>
              <a:t>PRO TIP: </a:t>
            </a:r>
            <a:r>
              <a:rPr kumimoji="0" lang="en-US" sz="2000" b="1" i="0" u="none" strike="noStrike" cap="none" spc="0" normalizeH="0" baseline="0" dirty="0">
                <a:ln>
                  <a:noFill/>
                </a:ln>
                <a:solidFill>
                  <a:schemeClr val="tx1"/>
                </a:solidFill>
                <a:effectLst/>
                <a:uFillTx/>
                <a:latin typeface="+mn-lt"/>
                <a:ea typeface="+mn-ea"/>
                <a:cs typeface="+mn-cs"/>
                <a:sym typeface="FreightText Pro"/>
              </a:rPr>
              <a:t>You must be in play mode for links to work properly</a:t>
            </a:r>
          </a:p>
          <a:p>
            <a:pPr marL="0" marR="0" indent="0" algn="l" defTabSz="825500" rtl="0" fontAlgn="auto" latinLnBrk="0" hangingPunct="0">
              <a:lnSpc>
                <a:spcPct val="150000"/>
              </a:lnSpc>
              <a:spcBef>
                <a:spcPts val="0"/>
              </a:spcBef>
              <a:spcAft>
                <a:spcPts val="0"/>
              </a:spcAft>
              <a:buClrTx/>
              <a:buSzTx/>
              <a:buFontTx/>
              <a:buNone/>
              <a:tabLst/>
            </a:pPr>
            <a:endParaRPr kumimoji="0" lang="en-US" sz="2000" b="1"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150000"/>
              </a:lnSpc>
              <a:spcBef>
                <a:spcPts val="0"/>
              </a:spcBef>
              <a:spcAft>
                <a:spcPts val="0"/>
              </a:spcAft>
              <a:buClrTx/>
              <a:buSzTx/>
              <a:buFontTx/>
              <a:buNone/>
              <a:tabLst/>
            </a:pPr>
            <a:r>
              <a:rPr kumimoji="0" lang="en-US" sz="2000" b="1" i="0" u="none" strike="noStrike" cap="none" spc="0" normalizeH="0" baseline="0" dirty="0">
                <a:ln>
                  <a:noFill/>
                </a:ln>
                <a:solidFill>
                  <a:schemeClr val="tx1"/>
                </a:solidFill>
                <a:effectLst/>
                <a:uFillTx/>
                <a:latin typeface="+mn-lt"/>
                <a:ea typeface="+mn-ea"/>
                <a:cs typeface="+mn-cs"/>
                <a:sym typeface="FreightText Pro"/>
              </a:rPr>
              <a:t>Don’t see what you need?</a:t>
            </a:r>
          </a:p>
          <a:p>
            <a:pPr marL="0" marR="0" indent="0" algn="l" defTabSz="825500" rtl="0" fontAlgn="auto" latinLnBrk="0" hangingPunct="0">
              <a:lnSpc>
                <a:spcPct val="150000"/>
              </a:lnSpc>
              <a:spcBef>
                <a:spcPts val="0"/>
              </a:spcBef>
              <a:spcAft>
                <a:spcPts val="0"/>
              </a:spcAft>
              <a:buClrTx/>
              <a:buSzTx/>
              <a:buFontTx/>
              <a:buNone/>
              <a:tabLst/>
            </a:pPr>
            <a:r>
              <a:rPr kumimoji="0" lang="en-US" sz="2000" b="1" i="0" u="none" strike="noStrike" cap="none" spc="0" normalizeH="0" baseline="0" dirty="0">
                <a:ln>
                  <a:noFill/>
                </a:ln>
                <a:solidFill>
                  <a:srgbClr val="00B189"/>
                </a:solidFill>
                <a:effectLst/>
                <a:uFillTx/>
                <a:latin typeface="+mn-lt"/>
                <a:ea typeface="+mn-ea"/>
                <a:cs typeface="+mn-cs"/>
                <a:sym typeface="FreightText Pro"/>
              </a:rPr>
              <a:t>Slack @Kelly </a:t>
            </a:r>
            <a:r>
              <a:rPr kumimoji="0" lang="en-US" sz="2000" b="1" i="0" u="none" strike="noStrike" cap="none" spc="0" normalizeH="0" baseline="0" dirty="0" err="1">
                <a:ln>
                  <a:noFill/>
                </a:ln>
                <a:solidFill>
                  <a:srgbClr val="00B189"/>
                </a:solidFill>
                <a:effectLst/>
                <a:uFillTx/>
                <a:latin typeface="+mn-lt"/>
                <a:ea typeface="+mn-ea"/>
                <a:cs typeface="+mn-cs"/>
                <a:sym typeface="FreightText Pro"/>
              </a:rPr>
              <a:t>Killips</a:t>
            </a:r>
            <a:r>
              <a:rPr kumimoji="0" lang="en-US" sz="2000" b="1" i="0" u="none" strike="noStrike" cap="none" spc="0" normalizeH="0" baseline="0" dirty="0">
                <a:ln>
                  <a:noFill/>
                </a:ln>
                <a:solidFill>
                  <a:srgbClr val="00B189"/>
                </a:solidFill>
                <a:effectLst/>
                <a:uFillTx/>
                <a:latin typeface="+mn-lt"/>
                <a:ea typeface="+mn-ea"/>
                <a:cs typeface="+mn-cs"/>
                <a:sym typeface="FreightText Pro"/>
              </a:rPr>
              <a:t> for help!</a:t>
            </a:r>
          </a:p>
        </p:txBody>
      </p:sp>
      <p:sp>
        <p:nvSpPr>
          <p:cNvPr id="18" name="TextBox 17">
            <a:extLst>
              <a:ext uri="{FF2B5EF4-FFF2-40B4-BE49-F238E27FC236}">
                <a16:creationId xmlns:a16="http://schemas.microsoft.com/office/drawing/2014/main" id="{0FDFB6C0-301E-BE40-BBA1-5573890DD838}"/>
              </a:ext>
            </a:extLst>
          </p:cNvPr>
          <p:cNvSpPr txBox="1"/>
          <p:nvPr userDrawn="1"/>
        </p:nvSpPr>
        <p:spPr>
          <a:xfrm>
            <a:off x="3552950" y="2642033"/>
            <a:ext cx="4028024" cy="3941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000" b="1" i="0" u="none" strike="noStrike" cap="none" spc="0" normalizeH="0" baseline="0" dirty="0">
                <a:ln>
                  <a:noFill/>
                </a:ln>
                <a:solidFill>
                  <a:srgbClr val="00B189"/>
                </a:solidFill>
                <a:effectLst/>
                <a:uFillTx/>
                <a:latin typeface="+mn-lt"/>
                <a:ea typeface="+mn-ea"/>
                <a:cs typeface="+mn-cs"/>
                <a:sym typeface="FreightText Pro"/>
              </a:rPr>
              <a:t>OTHER:</a:t>
            </a:r>
          </a:p>
        </p:txBody>
      </p:sp>
      <p:sp>
        <p:nvSpPr>
          <p:cNvPr id="19" name="TextBox 18">
            <a:extLst>
              <a:ext uri="{FF2B5EF4-FFF2-40B4-BE49-F238E27FC236}">
                <a16:creationId xmlns:a16="http://schemas.microsoft.com/office/drawing/2014/main" id="{262A054A-1BBD-B443-913F-6237AB591CF2}"/>
              </a:ext>
            </a:extLst>
          </p:cNvPr>
          <p:cNvSpPr txBox="1"/>
          <p:nvPr userDrawn="1"/>
        </p:nvSpPr>
        <p:spPr>
          <a:xfrm>
            <a:off x="3535099" y="6268314"/>
            <a:ext cx="5254719" cy="139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300" i="0" u="none" strike="noStrike" cap="none" spc="0" normalizeH="0" baseline="0" dirty="0">
                <a:ln>
                  <a:noFill/>
                </a:ln>
                <a:solidFill>
                  <a:schemeClr val="tx1"/>
                </a:solidFill>
                <a:effectLst/>
                <a:uFillTx/>
                <a:latin typeface="+mn-lt"/>
                <a:ea typeface="+mn-ea"/>
                <a:cs typeface="+mn-cs"/>
                <a:sym typeface="FreightText Pro"/>
              </a:rPr>
              <a:t>And</a:t>
            </a:r>
            <a:r>
              <a:rPr kumimoji="0" lang="en-US" sz="2300" b="1" i="0" u="none" strike="noStrike" cap="none" spc="0" normalizeH="0" baseline="0" dirty="0">
                <a:ln>
                  <a:noFill/>
                </a:ln>
                <a:solidFill>
                  <a:schemeClr val="bg1">
                    <a:lumMod val="50000"/>
                  </a:schemeClr>
                </a:solidFill>
                <a:effectLst/>
                <a:uFillTx/>
                <a:latin typeface="+mn-lt"/>
                <a:ea typeface="+mn-ea"/>
                <a:cs typeface="+mn-cs"/>
                <a:sym typeface="FreightText Pro"/>
              </a:rPr>
              <a:t> </a:t>
            </a:r>
            <a:r>
              <a:rPr kumimoji="0" lang="en-US" sz="2300" b="1" i="0" u="none" strike="noStrike" cap="none" spc="0" normalizeH="0" baseline="0" dirty="0">
                <a:ln>
                  <a:noFill/>
                </a:ln>
                <a:solidFill>
                  <a:srgbClr val="00B189"/>
                </a:solidFill>
                <a:effectLst/>
                <a:uFillTx/>
                <a:latin typeface="+mn-lt"/>
                <a:ea typeface="+mn-ea"/>
                <a:cs typeface="+mn-cs"/>
                <a:sym typeface="FreightText Pro"/>
              </a:rPr>
              <a:t>more coming soon</a:t>
            </a:r>
            <a:r>
              <a:rPr kumimoji="0" lang="en-US" sz="2300" b="1" i="0" u="none" strike="noStrike" cap="none" spc="0" normalizeH="0" baseline="0" dirty="0">
                <a:ln>
                  <a:noFill/>
                </a:ln>
                <a:solidFill>
                  <a:schemeClr val="tx1"/>
                </a:solidFill>
                <a:effectLst/>
                <a:uFillTx/>
                <a:latin typeface="+mn-lt"/>
                <a:ea typeface="+mn-ea"/>
                <a:cs typeface="+mn-cs"/>
                <a:sym typeface="FreightText Pro"/>
              </a:rPr>
              <a:t> </a:t>
            </a:r>
            <a:r>
              <a:rPr kumimoji="0" lang="en-US" sz="2300" i="0" u="none" strike="noStrike" cap="none" spc="0" normalizeH="0" baseline="0" dirty="0">
                <a:ln>
                  <a:noFill/>
                </a:ln>
                <a:solidFill>
                  <a:schemeClr val="tx1"/>
                </a:solidFill>
                <a:effectLst/>
                <a:uFillTx/>
                <a:latin typeface="+mn-lt"/>
                <a:ea typeface="+mn-ea"/>
                <a:cs typeface="+mn-cs"/>
                <a:sym typeface="FreightText Pro"/>
              </a:rPr>
              <a:t>so be sure to check back frequently…</a:t>
            </a:r>
          </a:p>
        </p:txBody>
      </p:sp>
    </p:spTree>
    <p:extLst>
      <p:ext uri="{BB962C8B-B14F-4D97-AF65-F5344CB8AC3E}">
        <p14:creationId xmlns:p14="http://schemas.microsoft.com/office/powerpoint/2010/main" val="39359818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4926D7-E341-9B46-B147-EFBA93059A2A}"/>
              </a:ext>
            </a:extLst>
          </p:cNvPr>
          <p:cNvSpPr>
            <a:spLocks noGrp="1"/>
          </p:cNvSpPr>
          <p:nvPr>
            <p:ph type="sldNum" sz="quarter" idx="10"/>
          </p:nvPr>
        </p:nvSpPr>
        <p:spPr>
          <a:xfrm>
            <a:off x="16653449" y="9278017"/>
            <a:ext cx="335413" cy="299569"/>
          </a:xfrm>
          <a:prstGeom prst="rect">
            <a:avLst/>
          </a:prstGeom>
        </p:spPr>
        <p:txBody>
          <a:bodyPr/>
          <a:lstStyle/>
          <a:p>
            <a:fld id="{6441A40A-FDE1-934C-ABF8-D488D5987647}" type="slidenum">
              <a:rPr lang="en-US" smtClean="0"/>
              <a:t>‹#›</a:t>
            </a:fld>
            <a:endParaRPr lang="en-US"/>
          </a:p>
        </p:txBody>
      </p:sp>
      <p:pic>
        <p:nvPicPr>
          <p:cNvPr id="4" name="Picture 3" descr="A picture containing person, indoor, using&#10;&#10;Description automatically generated">
            <a:extLst>
              <a:ext uri="{FF2B5EF4-FFF2-40B4-BE49-F238E27FC236}">
                <a16:creationId xmlns:a16="http://schemas.microsoft.com/office/drawing/2014/main" id="{FF7B2914-493F-BA45-950C-3D71F7DEBF1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6000"/>
                    </a14:imgEffect>
                  </a14:imgLayer>
                </a14:imgProps>
              </a:ext>
              <a:ext uri="{28A0092B-C50C-407E-A947-70E740481C1C}">
                <a14:useLocalDpi xmlns:a14="http://schemas.microsoft.com/office/drawing/2010/main" val="0"/>
              </a:ext>
            </a:extLst>
          </a:blip>
          <a:srcRect l="3361" r="1299" b="17857"/>
          <a:stretch/>
        </p:blipFill>
        <p:spPr>
          <a:xfrm>
            <a:off x="-73752" y="-150813"/>
            <a:ext cx="17494116" cy="10058400"/>
          </a:xfrm>
          <a:prstGeom prst="rect">
            <a:avLst/>
          </a:prstGeom>
        </p:spPr>
      </p:pic>
      <p:sp>
        <p:nvSpPr>
          <p:cNvPr id="6" name="Text Placeholder 2">
            <a:extLst>
              <a:ext uri="{FF2B5EF4-FFF2-40B4-BE49-F238E27FC236}">
                <a16:creationId xmlns:a16="http://schemas.microsoft.com/office/drawing/2014/main" id="{76360653-9AFA-6D4E-8822-6C14465B156B}"/>
              </a:ext>
            </a:extLst>
          </p:cNvPr>
          <p:cNvSpPr>
            <a:spLocks noGrp="1"/>
          </p:cNvSpPr>
          <p:nvPr>
            <p:ph type="body" sz="quarter" idx="16" hasCustomPrompt="1"/>
          </p:nvPr>
        </p:nvSpPr>
        <p:spPr>
          <a:xfrm>
            <a:off x="1045671" y="5232604"/>
            <a:ext cx="15255271" cy="1626131"/>
          </a:xfrm>
        </p:spPr>
        <p:txBody>
          <a:bodyPr anchor="t">
            <a:normAutofit/>
          </a:bodyPr>
          <a:lstStyle>
            <a:lvl1pPr marL="0" indent="0" algn="ctr">
              <a:buNone/>
              <a:defRPr sz="5334" b="0" spc="213">
                <a:solidFill>
                  <a:srgbClr val="FFFFFF"/>
                </a:solidFill>
                <a:latin typeface="Century Gothic" panose="020B0502020202020204" pitchFamily="34" charset="0"/>
              </a:defRPr>
            </a:lvl1pPr>
          </a:lstStyle>
          <a:p>
            <a:r>
              <a:rPr lang="en-US" dirty="0"/>
              <a:t>Click to Edit</a:t>
            </a:r>
          </a:p>
        </p:txBody>
      </p:sp>
      <p:pic>
        <p:nvPicPr>
          <p:cNvPr id="8" name="Picture 7" descr="A close up of a sign&#10;&#10;Description automatically generated">
            <a:extLst>
              <a:ext uri="{FF2B5EF4-FFF2-40B4-BE49-F238E27FC236}">
                <a16:creationId xmlns:a16="http://schemas.microsoft.com/office/drawing/2014/main" id="{F7738893-2044-C347-8FEC-8F25A6138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792" y="3317946"/>
            <a:ext cx="2711031" cy="873842"/>
          </a:xfrm>
          <a:prstGeom prst="rect">
            <a:avLst/>
          </a:prstGeom>
        </p:spPr>
      </p:pic>
      <p:sp>
        <p:nvSpPr>
          <p:cNvPr id="7" name="Text Placeholder 2">
            <a:extLst>
              <a:ext uri="{FF2B5EF4-FFF2-40B4-BE49-F238E27FC236}">
                <a16:creationId xmlns:a16="http://schemas.microsoft.com/office/drawing/2014/main" id="{F6A568A6-FDDA-B34A-A565-293EEED02A0C}"/>
              </a:ext>
            </a:extLst>
          </p:cNvPr>
          <p:cNvSpPr>
            <a:spLocks noGrp="1"/>
          </p:cNvSpPr>
          <p:nvPr>
            <p:ph type="body" sz="quarter" idx="17" hasCustomPrompt="1"/>
          </p:nvPr>
        </p:nvSpPr>
        <p:spPr>
          <a:xfrm>
            <a:off x="1045671" y="4659601"/>
            <a:ext cx="15255271" cy="586863"/>
          </a:xfrm>
        </p:spPr>
        <p:txBody>
          <a:bodyPr anchor="t">
            <a:normAutofit/>
          </a:bodyPr>
          <a:lstStyle>
            <a:lvl1pPr marL="0" indent="0" algn="ctr">
              <a:buNone/>
              <a:defRPr sz="2703" b="0" spc="300">
                <a:solidFill>
                  <a:srgbClr val="FFFFFF"/>
                </a:solidFill>
                <a:latin typeface="Century Gothic" panose="020B0502020202020204" pitchFamily="34" charset="0"/>
              </a:defRPr>
            </a:lvl1pPr>
          </a:lstStyle>
          <a:p>
            <a:r>
              <a:rPr lang="en-US" dirty="0"/>
              <a:t>CLICK TO EDIT (USE CAPS)</a:t>
            </a:r>
          </a:p>
        </p:txBody>
      </p:sp>
      <p:pic>
        <p:nvPicPr>
          <p:cNvPr id="10" name="Picture 9" descr="A close up of a sign&#10;&#10;Description automatically generated">
            <a:extLst>
              <a:ext uri="{FF2B5EF4-FFF2-40B4-BE49-F238E27FC236}">
                <a16:creationId xmlns:a16="http://schemas.microsoft.com/office/drawing/2014/main" id="{627E292F-DF1B-0E45-B633-FFC281466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792" y="3317946"/>
            <a:ext cx="2711031" cy="873842"/>
          </a:xfrm>
          <a:prstGeom prst="rect">
            <a:avLst/>
          </a:prstGeom>
        </p:spPr>
      </p:pic>
    </p:spTree>
    <p:extLst>
      <p:ext uri="{BB962C8B-B14F-4D97-AF65-F5344CB8AC3E}">
        <p14:creationId xmlns:p14="http://schemas.microsoft.com/office/powerpoint/2010/main" val="24596034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5_Simple Slide 1 Image">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p:nvSpPr>
        <p:spPr>
          <a:xfrm>
            <a:off x="-28576" y="-45882"/>
            <a:ext cx="8686800" cy="9015984"/>
          </a:xfrm>
          <a:prstGeom prst="rect">
            <a:avLst/>
          </a:prstGeom>
          <a:solidFill>
            <a:schemeClr val="tx1"/>
          </a:solidFill>
          <a:ln w="12700">
            <a:miter lim="400000"/>
          </a:ln>
        </p:spPr>
        <p:txBody>
          <a:bodyPr lIns="36136" tIns="36136" rIns="36136" bIns="36136"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66" name="HERE IS A SUBTITLE FOR THE SLIDE"/>
          <p:cNvSpPr>
            <a:spLocks noGrp="1"/>
          </p:cNvSpPr>
          <p:nvPr>
            <p:ph type="body" sz="quarter" idx="13" hasCustomPrompt="1"/>
          </p:nvPr>
        </p:nvSpPr>
        <p:spPr>
          <a:xfrm>
            <a:off x="981106" y="658417"/>
            <a:ext cx="7292785" cy="435119"/>
          </a:xfrm>
          <a:prstGeom prst="rect">
            <a:avLst/>
          </a:prstGeom>
        </p:spPr>
        <p:txBody>
          <a:bodyPr anchor="t">
            <a:noAutofit/>
          </a:bodyPr>
          <a:lstStyle>
            <a:lvl1pPr marL="0" indent="0">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67" name="Main Title Here"/>
          <p:cNvSpPr>
            <a:spLocks noGrp="1"/>
          </p:cNvSpPr>
          <p:nvPr>
            <p:ph type="body" sz="quarter" idx="14" hasCustomPrompt="1"/>
          </p:nvPr>
        </p:nvSpPr>
        <p:spPr>
          <a:xfrm>
            <a:off x="971926" y="1098159"/>
            <a:ext cx="7300537" cy="1025241"/>
          </a:xfrm>
          <a:prstGeom prst="rect">
            <a:avLst/>
          </a:prstGeom>
        </p:spPr>
        <p:txBody>
          <a:bodyPr anchor="t">
            <a:noAutofit/>
          </a:bodyPr>
          <a:lstStyle>
            <a:lvl1pPr marL="0" indent="0">
              <a:lnSpc>
                <a:spcPct val="100000"/>
              </a:lnSpc>
              <a:spcBef>
                <a:spcPts val="0"/>
              </a:spcBef>
              <a:buSzTx/>
              <a:buNone/>
              <a:defRPr sz="5000" b="0" spc="213">
                <a:solidFill>
                  <a:schemeClr val="bg1"/>
                </a:solidFill>
                <a:latin typeface="Century Gothic" panose="020B0502020202020204" pitchFamily="34" charset="0"/>
              </a:defRPr>
            </a:lvl1pPr>
          </a:lstStyle>
          <a:p>
            <a:r>
              <a:rPr lang="en-US" dirty="0"/>
              <a:t>Click to Edit </a:t>
            </a:r>
          </a:p>
        </p:txBody>
      </p:sp>
      <p:sp>
        <p:nvSpPr>
          <p:cNvPr id="9" name="Slide Number Placeholder 2">
            <a:extLst>
              <a:ext uri="{FF2B5EF4-FFF2-40B4-BE49-F238E27FC236}">
                <a16:creationId xmlns:a16="http://schemas.microsoft.com/office/drawing/2014/main" id="{413AC951-45F9-774D-9E59-E4035E98F39D}"/>
              </a:ext>
            </a:extLst>
          </p:cNvPr>
          <p:cNvSpPr>
            <a:spLocks noGrp="1"/>
          </p:cNvSpPr>
          <p:nvPr>
            <p:ph type="sldNum" sz="quarter" idx="4"/>
          </p:nvPr>
        </p:nvSpPr>
        <p:spPr>
          <a:xfrm>
            <a:off x="16792437" y="9153662"/>
            <a:ext cx="471435" cy="299569"/>
          </a:xfrm>
          <a:prstGeom prst="rect">
            <a:avLst/>
          </a:prstGeom>
        </p:spPr>
        <p:txBody>
          <a:bodyPr/>
          <a:lstStyle>
            <a:lvl1pPr>
              <a:defRPr sz="1000">
                <a:solidFill>
                  <a:srgbClr val="FFFFFF"/>
                </a:solidFill>
                <a:latin typeface="Century Gothic" panose="020B0502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0984427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Layout Option 20">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BEF5F2F5-9E54-0641-9211-DBC0DB8CADF3}"/>
              </a:ext>
            </a:extLst>
          </p:cNvPr>
          <p:cNvSpPr/>
          <p:nvPr/>
        </p:nvSpPr>
        <p:spPr>
          <a:xfrm>
            <a:off x="0" y="0"/>
            <a:ext cx="17346614" cy="2521527"/>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dirty="0"/>
          </a:p>
        </p:txBody>
      </p:sp>
      <p:sp>
        <p:nvSpPr>
          <p:cNvPr id="11" name="HERE IS A SUBTITLE FOR THE SLIDE">
            <a:extLst>
              <a:ext uri="{FF2B5EF4-FFF2-40B4-BE49-F238E27FC236}">
                <a16:creationId xmlns:a16="http://schemas.microsoft.com/office/drawing/2014/main" id="{CC8C74D3-1432-0943-A0FA-04AD752DF951}"/>
              </a:ext>
            </a:extLst>
          </p:cNvPr>
          <p:cNvSpPr>
            <a:spLocks noGrp="1"/>
          </p:cNvSpPr>
          <p:nvPr>
            <p:ph type="body" sz="quarter" idx="15" hasCustomPrompt="1"/>
          </p:nvPr>
        </p:nvSpPr>
        <p:spPr>
          <a:xfrm>
            <a:off x="663447" y="2956645"/>
            <a:ext cx="15993412" cy="5236443"/>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12" name="HERE IS A SUBTITLE FOR THE SLIDE">
            <a:extLst>
              <a:ext uri="{FF2B5EF4-FFF2-40B4-BE49-F238E27FC236}">
                <a16:creationId xmlns:a16="http://schemas.microsoft.com/office/drawing/2014/main" id="{1FE2A3A6-84F2-6148-BBBE-D3A52E921D38}"/>
              </a:ext>
            </a:extLst>
          </p:cNvPr>
          <p:cNvSpPr>
            <a:spLocks noGrp="1"/>
          </p:cNvSpPr>
          <p:nvPr>
            <p:ph type="body" sz="quarter" idx="13" hasCustomPrompt="1"/>
          </p:nvPr>
        </p:nvSpPr>
        <p:spPr>
          <a:xfrm>
            <a:off x="691879" y="763588"/>
            <a:ext cx="16002706" cy="435118"/>
          </a:xfrm>
          <a:prstGeom prst="rect">
            <a:avLst/>
          </a:prstGeom>
        </p:spPr>
        <p:txBody>
          <a:bodyPr lIns="0" bIns="27432" anchor="b" anchorCtr="0">
            <a:noAutofit/>
          </a:bodyPr>
          <a:lstStyle>
            <a:lvl1pPr marL="0" indent="0" algn="ctr">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3" name="Main Title Here">
            <a:extLst>
              <a:ext uri="{FF2B5EF4-FFF2-40B4-BE49-F238E27FC236}">
                <a16:creationId xmlns:a16="http://schemas.microsoft.com/office/drawing/2014/main" id="{72844DE6-A3F6-8440-8741-8E593A7E473D}"/>
              </a:ext>
            </a:extLst>
          </p:cNvPr>
          <p:cNvSpPr>
            <a:spLocks noGrp="1"/>
          </p:cNvSpPr>
          <p:nvPr>
            <p:ph type="body" sz="quarter" idx="14" hasCustomPrompt="1"/>
          </p:nvPr>
        </p:nvSpPr>
        <p:spPr>
          <a:xfrm>
            <a:off x="663447" y="1198706"/>
            <a:ext cx="16019717" cy="1025241"/>
          </a:xfrm>
          <a:prstGeom prst="rect">
            <a:avLst/>
          </a:prstGeom>
        </p:spPr>
        <p:txBody>
          <a:bodyPr lIns="0" tIns="0" anchor="t">
            <a:noAutofit/>
          </a:bodyPr>
          <a:lstStyle>
            <a:lvl1pPr marL="0" indent="0" algn="ctr">
              <a:lnSpc>
                <a:spcPct val="100000"/>
              </a:lnSpc>
              <a:spcBef>
                <a:spcPts val="0"/>
              </a:spcBef>
              <a:buSzTx/>
              <a:buNone/>
              <a:defRPr sz="4999" b="0" spc="200" baseline="0">
                <a:solidFill>
                  <a:schemeClr val="bg1"/>
                </a:solidFill>
                <a:latin typeface="Century Gothic" panose="020B0502020202020204" pitchFamily="34" charset="0"/>
              </a:defRPr>
            </a:lvl1pPr>
          </a:lstStyle>
          <a:p>
            <a:r>
              <a:rPr lang="en-US" dirty="0"/>
              <a:t>Click to Edit </a:t>
            </a:r>
          </a:p>
        </p:txBody>
      </p:sp>
      <p:sp>
        <p:nvSpPr>
          <p:cNvPr id="2" name="TextBox 1">
            <a:extLst>
              <a:ext uri="{FF2B5EF4-FFF2-40B4-BE49-F238E27FC236}">
                <a16:creationId xmlns:a16="http://schemas.microsoft.com/office/drawing/2014/main" id="{223CEC89-1E40-2C44-BC4F-857F7C9F3681}"/>
              </a:ext>
            </a:extLst>
          </p:cNvPr>
          <p:cNvSpPr txBox="1"/>
          <p:nvPr userDrawn="1"/>
        </p:nvSpPr>
        <p:spPr>
          <a:xfrm>
            <a:off x="3467819" y="3209026"/>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0" marR="0" indent="0" algn="l" defTabSz="825500" rtl="0" fontAlgn="auto" latinLnBrk="0" hangingPunct="0">
              <a:lnSpc>
                <a:spcPct val="90000"/>
              </a:lnSpc>
              <a:spcBef>
                <a:spcPts val="0"/>
              </a:spcBef>
              <a:spcAft>
                <a:spcPts val="0"/>
              </a:spcAft>
              <a:buClrTx/>
              <a:buSzTx/>
              <a:buFontTx/>
              <a:buNone/>
              <a:tabLst/>
            </a:pPr>
            <a:endParaRPr kumimoji="0" lang="en-US" sz="2700" b="0" i="0" u="none" strike="noStrike" cap="none" spc="0" normalizeH="0" baseline="0" dirty="0">
              <a:ln>
                <a:noFill/>
              </a:ln>
              <a:solidFill>
                <a:schemeClr val="tx1"/>
              </a:solidFill>
              <a:effectLst/>
              <a:uFillTx/>
              <a:latin typeface="+mn-lt"/>
              <a:ea typeface="+mn-ea"/>
              <a:cs typeface="+mn-cs"/>
              <a:sym typeface="FreightText Pro"/>
            </a:endParaRPr>
          </a:p>
        </p:txBody>
      </p:sp>
    </p:spTree>
    <p:extLst>
      <p:ext uri="{BB962C8B-B14F-4D97-AF65-F5344CB8AC3E}">
        <p14:creationId xmlns:p14="http://schemas.microsoft.com/office/powerpoint/2010/main" val="54228483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7_Simple Slide 1 Image">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BEF5F2F5-9E54-0641-9211-DBC0DB8CADF3}"/>
              </a:ext>
            </a:extLst>
          </p:cNvPr>
          <p:cNvSpPr/>
          <p:nvPr/>
        </p:nvSpPr>
        <p:spPr>
          <a:xfrm>
            <a:off x="-27709" y="-277089"/>
            <a:ext cx="17465040" cy="2798617"/>
          </a:xfrm>
          <a:prstGeom prst="rect">
            <a:avLst/>
          </a:prstGeom>
          <a:solidFill>
            <a:schemeClr val="tx1"/>
          </a:solidFill>
          <a:ln w="12700">
            <a:miter lim="400000"/>
          </a:ln>
        </p:spPr>
        <p:txBody>
          <a:bodyPr lIns="36128" tIns="36128" rIns="36128" bIns="36128"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66" name="HERE IS A SUBTITLE FOR THE SLIDE"/>
          <p:cNvSpPr>
            <a:spLocks noGrp="1"/>
          </p:cNvSpPr>
          <p:nvPr>
            <p:ph type="body" sz="quarter" idx="13" hasCustomPrompt="1"/>
          </p:nvPr>
        </p:nvSpPr>
        <p:spPr>
          <a:xfrm>
            <a:off x="609256" y="600078"/>
            <a:ext cx="16192360" cy="435118"/>
          </a:xfrm>
          <a:prstGeom prst="rect">
            <a:avLst/>
          </a:prstGeom>
        </p:spPr>
        <p:txBody>
          <a:bodyPr wrap="square" anchor="t">
            <a:noAutofit/>
          </a:bodyPr>
          <a:lstStyle>
            <a:lvl1pPr marL="0" indent="0" algn="ctr">
              <a:lnSpc>
                <a:spcPct val="120000"/>
              </a:lnSpc>
              <a:spcBef>
                <a:spcPts val="711"/>
              </a:spcBef>
              <a:buSzTx/>
              <a:buNone/>
              <a:defRPr sz="20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67" name="Main Title Here"/>
          <p:cNvSpPr>
            <a:spLocks noGrp="1"/>
          </p:cNvSpPr>
          <p:nvPr>
            <p:ph type="body" sz="quarter" idx="14" hasCustomPrompt="1"/>
          </p:nvPr>
        </p:nvSpPr>
        <p:spPr>
          <a:xfrm>
            <a:off x="600076" y="1098162"/>
            <a:ext cx="16192360" cy="1025241"/>
          </a:xfrm>
          <a:prstGeom prst="rect">
            <a:avLst/>
          </a:prstGeom>
        </p:spPr>
        <p:txBody>
          <a:bodyPr anchor="t">
            <a:noAutofit/>
          </a:bodyPr>
          <a:lstStyle>
            <a:lvl1pPr marL="0" indent="0" algn="ctr">
              <a:lnSpc>
                <a:spcPct val="100000"/>
              </a:lnSpc>
              <a:spcBef>
                <a:spcPts val="0"/>
              </a:spcBef>
              <a:buSzTx/>
              <a:buNone/>
              <a:defRPr sz="4998" b="0" spc="213">
                <a:solidFill>
                  <a:schemeClr val="bg1"/>
                </a:solidFill>
                <a:latin typeface="Century Gothic" panose="020B0502020202020204" pitchFamily="34" charset="0"/>
              </a:defRPr>
            </a:lvl1pPr>
          </a:lstStyle>
          <a:p>
            <a:r>
              <a:rPr lang="en-US" dirty="0"/>
              <a:t>Click to Edit </a:t>
            </a:r>
          </a:p>
        </p:txBody>
      </p:sp>
      <p:sp>
        <p:nvSpPr>
          <p:cNvPr id="9" name="Slide Number Placeholder 2">
            <a:extLst>
              <a:ext uri="{FF2B5EF4-FFF2-40B4-BE49-F238E27FC236}">
                <a16:creationId xmlns:a16="http://schemas.microsoft.com/office/drawing/2014/main" id="{413AC951-45F9-774D-9E59-E4035E98F39D}"/>
              </a:ext>
            </a:extLst>
          </p:cNvPr>
          <p:cNvSpPr>
            <a:spLocks noGrp="1"/>
          </p:cNvSpPr>
          <p:nvPr>
            <p:ph type="sldNum" sz="quarter" idx="4"/>
          </p:nvPr>
        </p:nvSpPr>
        <p:spPr>
          <a:xfrm>
            <a:off x="16792437" y="9153665"/>
            <a:ext cx="471435" cy="299569"/>
          </a:xfrm>
          <a:prstGeom prst="rect">
            <a:avLst/>
          </a:prstGeom>
        </p:spPr>
        <p:txBody>
          <a:bodyPr/>
          <a:lstStyle>
            <a:lvl1pPr>
              <a:defRPr sz="1000">
                <a:solidFill>
                  <a:srgbClr val="FFFFFF"/>
                </a:solidFill>
                <a:latin typeface="Century Gothic" panose="020B0502020202020204" pitchFamily="34" charset="0"/>
              </a:defRPr>
            </a:lvl1pPr>
          </a:lstStyle>
          <a:p>
            <a:fld id="{6441A40A-FDE1-934C-ABF8-D488D5987647}" type="slidenum">
              <a:rPr lang="en-US" smtClean="0"/>
              <a:t>‹#›</a:t>
            </a:fld>
            <a:endParaRPr lang="en-US"/>
          </a:p>
        </p:txBody>
      </p:sp>
      <p:sp>
        <p:nvSpPr>
          <p:cNvPr id="2" name="Footer Placeholder 1">
            <a:extLst>
              <a:ext uri="{FF2B5EF4-FFF2-40B4-BE49-F238E27FC236}">
                <a16:creationId xmlns:a16="http://schemas.microsoft.com/office/drawing/2014/main" id="{34C2B48C-528F-8D4F-9F85-6009236368A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5587353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3 Tabs">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p:nvSpPr>
        <p:spPr>
          <a:xfrm>
            <a:off x="7579393" y="-46857"/>
            <a:ext cx="9793737" cy="8986128"/>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17" name="INCREMENTAL SALES">
            <a:extLst>
              <a:ext uri="{FF2B5EF4-FFF2-40B4-BE49-F238E27FC236}">
                <a16:creationId xmlns:a16="http://schemas.microsoft.com/office/drawing/2014/main" id="{B6F1E682-CA71-0C4A-9480-3E3160D61134}"/>
              </a:ext>
            </a:extLst>
          </p:cNvPr>
          <p:cNvSpPr/>
          <p:nvPr/>
        </p:nvSpPr>
        <p:spPr>
          <a:xfrm>
            <a:off x="7579393" y="4228650"/>
            <a:ext cx="1757877" cy="1250397"/>
          </a:xfrm>
          <a:prstGeom prst="rect">
            <a:avLst/>
          </a:prstGeom>
          <a:solidFill>
            <a:schemeClr val="accent2"/>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8" name="INCREMENTAL SALES">
            <a:extLst>
              <a:ext uri="{FF2B5EF4-FFF2-40B4-BE49-F238E27FC236}">
                <a16:creationId xmlns:a16="http://schemas.microsoft.com/office/drawing/2014/main" id="{8BF7D088-1AB6-8541-AE35-3D740A15DF99}"/>
              </a:ext>
            </a:extLst>
          </p:cNvPr>
          <p:cNvSpPr/>
          <p:nvPr/>
        </p:nvSpPr>
        <p:spPr>
          <a:xfrm>
            <a:off x="7579393" y="6206306"/>
            <a:ext cx="1757877" cy="1250397"/>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7" name="INCREMENTAL SALES">
            <a:extLst>
              <a:ext uri="{FF2B5EF4-FFF2-40B4-BE49-F238E27FC236}">
                <a16:creationId xmlns:a16="http://schemas.microsoft.com/office/drawing/2014/main" id="{C34C3557-DC91-6440-B9D4-E8AA765092DD}"/>
              </a:ext>
            </a:extLst>
          </p:cNvPr>
          <p:cNvSpPr/>
          <p:nvPr/>
        </p:nvSpPr>
        <p:spPr>
          <a:xfrm>
            <a:off x="7579393" y="2123403"/>
            <a:ext cx="1757877" cy="1250397"/>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2" name="HERE IS A SUBTITLE FOR THE SLIDE">
            <a:extLst>
              <a:ext uri="{FF2B5EF4-FFF2-40B4-BE49-F238E27FC236}">
                <a16:creationId xmlns:a16="http://schemas.microsoft.com/office/drawing/2014/main" id="{C74CFA1F-879A-FE44-B9CB-CFC59CE8591B}"/>
              </a:ext>
            </a:extLst>
          </p:cNvPr>
          <p:cNvSpPr>
            <a:spLocks noGrp="1"/>
          </p:cNvSpPr>
          <p:nvPr>
            <p:ph type="body" sz="quarter" idx="18" hasCustomPrompt="1"/>
          </p:nvPr>
        </p:nvSpPr>
        <p:spPr>
          <a:xfrm>
            <a:off x="7584616" y="2267985"/>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01</a:t>
            </a:r>
          </a:p>
        </p:txBody>
      </p:sp>
      <p:sp>
        <p:nvSpPr>
          <p:cNvPr id="13" name="HERE IS A SUBTITLE FOR THE SLIDE">
            <a:extLst>
              <a:ext uri="{FF2B5EF4-FFF2-40B4-BE49-F238E27FC236}">
                <a16:creationId xmlns:a16="http://schemas.microsoft.com/office/drawing/2014/main" id="{D74FCF97-861B-DD4E-A897-D0139A736F45}"/>
              </a:ext>
            </a:extLst>
          </p:cNvPr>
          <p:cNvSpPr>
            <a:spLocks noGrp="1"/>
          </p:cNvSpPr>
          <p:nvPr>
            <p:ph type="body" sz="quarter" idx="19" hasCustomPrompt="1"/>
          </p:nvPr>
        </p:nvSpPr>
        <p:spPr>
          <a:xfrm>
            <a:off x="7579393" y="4410477"/>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02</a:t>
            </a:r>
          </a:p>
        </p:txBody>
      </p:sp>
      <p:sp>
        <p:nvSpPr>
          <p:cNvPr id="14" name="HERE IS A SUBTITLE FOR THE SLIDE">
            <a:extLst>
              <a:ext uri="{FF2B5EF4-FFF2-40B4-BE49-F238E27FC236}">
                <a16:creationId xmlns:a16="http://schemas.microsoft.com/office/drawing/2014/main" id="{4DB580CC-41D6-234B-B6C4-C77207FA6819}"/>
              </a:ext>
            </a:extLst>
          </p:cNvPr>
          <p:cNvSpPr>
            <a:spLocks noGrp="1"/>
          </p:cNvSpPr>
          <p:nvPr>
            <p:ph type="body" sz="quarter" idx="20" hasCustomPrompt="1"/>
          </p:nvPr>
        </p:nvSpPr>
        <p:spPr>
          <a:xfrm>
            <a:off x="7584616" y="6388133"/>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03</a:t>
            </a:r>
          </a:p>
        </p:txBody>
      </p:sp>
      <p:sp>
        <p:nvSpPr>
          <p:cNvPr id="15" name="HERE IS A SUBTITLE FOR THE SLIDE">
            <a:extLst>
              <a:ext uri="{FF2B5EF4-FFF2-40B4-BE49-F238E27FC236}">
                <a16:creationId xmlns:a16="http://schemas.microsoft.com/office/drawing/2014/main" id="{36C8E9FB-0AD0-F045-BDB4-38DA40E004A7}"/>
              </a:ext>
            </a:extLst>
          </p:cNvPr>
          <p:cNvSpPr>
            <a:spLocks noGrp="1"/>
          </p:cNvSpPr>
          <p:nvPr>
            <p:ph type="body" sz="quarter" idx="21" hasCustomPrompt="1"/>
          </p:nvPr>
        </p:nvSpPr>
        <p:spPr>
          <a:xfrm>
            <a:off x="9466998" y="2123401"/>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16" name="Main Title Here">
            <a:extLst>
              <a:ext uri="{FF2B5EF4-FFF2-40B4-BE49-F238E27FC236}">
                <a16:creationId xmlns:a16="http://schemas.microsoft.com/office/drawing/2014/main" id="{D9E32CAB-0DAF-C14D-98EE-72168B7F9318}"/>
              </a:ext>
            </a:extLst>
          </p:cNvPr>
          <p:cNvSpPr>
            <a:spLocks noGrp="1"/>
          </p:cNvSpPr>
          <p:nvPr>
            <p:ph type="body" sz="quarter" idx="22" hasCustomPrompt="1"/>
          </p:nvPr>
        </p:nvSpPr>
        <p:spPr>
          <a:xfrm>
            <a:off x="9466998" y="2584409"/>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a:t>
            </a:r>
          </a:p>
        </p:txBody>
      </p:sp>
      <p:sp>
        <p:nvSpPr>
          <p:cNvPr id="24" name="Text Placeholder 2">
            <a:extLst>
              <a:ext uri="{FF2B5EF4-FFF2-40B4-BE49-F238E27FC236}">
                <a16:creationId xmlns:a16="http://schemas.microsoft.com/office/drawing/2014/main" id="{DB07D51F-EA7A-F145-8386-AA3C7F4C7956}"/>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28" name="HERE IS A SUBTITLE FOR THE SLIDE">
            <a:extLst>
              <a:ext uri="{FF2B5EF4-FFF2-40B4-BE49-F238E27FC236}">
                <a16:creationId xmlns:a16="http://schemas.microsoft.com/office/drawing/2014/main" id="{3A0CA1BA-9AF2-3545-B572-4D53799EA9B3}"/>
              </a:ext>
            </a:extLst>
          </p:cNvPr>
          <p:cNvSpPr>
            <a:spLocks noGrp="1"/>
          </p:cNvSpPr>
          <p:nvPr>
            <p:ph type="body" sz="quarter" idx="28" hasCustomPrompt="1"/>
          </p:nvPr>
        </p:nvSpPr>
        <p:spPr>
          <a:xfrm>
            <a:off x="9466998" y="4228648"/>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29" name="Main Title Here">
            <a:extLst>
              <a:ext uri="{FF2B5EF4-FFF2-40B4-BE49-F238E27FC236}">
                <a16:creationId xmlns:a16="http://schemas.microsoft.com/office/drawing/2014/main" id="{6961B28E-3D2D-4E47-B4C1-E56143E1786F}"/>
              </a:ext>
            </a:extLst>
          </p:cNvPr>
          <p:cNvSpPr>
            <a:spLocks noGrp="1"/>
          </p:cNvSpPr>
          <p:nvPr>
            <p:ph type="body" sz="quarter" idx="29" hasCustomPrompt="1"/>
          </p:nvPr>
        </p:nvSpPr>
        <p:spPr>
          <a:xfrm>
            <a:off x="9466998" y="4689656"/>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30" name="HERE IS A SUBTITLE FOR THE SLIDE">
            <a:extLst>
              <a:ext uri="{FF2B5EF4-FFF2-40B4-BE49-F238E27FC236}">
                <a16:creationId xmlns:a16="http://schemas.microsoft.com/office/drawing/2014/main" id="{D89C265B-84E6-2D4B-8643-0DFC49FF53DE}"/>
              </a:ext>
            </a:extLst>
          </p:cNvPr>
          <p:cNvSpPr>
            <a:spLocks noGrp="1"/>
          </p:cNvSpPr>
          <p:nvPr>
            <p:ph type="body" sz="quarter" idx="30" hasCustomPrompt="1"/>
          </p:nvPr>
        </p:nvSpPr>
        <p:spPr>
          <a:xfrm>
            <a:off x="9466998" y="6206304"/>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31" name="Main Title Here">
            <a:extLst>
              <a:ext uri="{FF2B5EF4-FFF2-40B4-BE49-F238E27FC236}">
                <a16:creationId xmlns:a16="http://schemas.microsoft.com/office/drawing/2014/main" id="{DA284E3B-9563-D14A-94EB-ABC55A1FCD50}"/>
              </a:ext>
            </a:extLst>
          </p:cNvPr>
          <p:cNvSpPr>
            <a:spLocks noGrp="1"/>
          </p:cNvSpPr>
          <p:nvPr>
            <p:ph type="body" sz="quarter" idx="31" hasCustomPrompt="1"/>
          </p:nvPr>
        </p:nvSpPr>
        <p:spPr>
          <a:xfrm>
            <a:off x="9466998" y="6667312"/>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19" name="HERE IS A SUBTITLE FOR THE SLIDE">
            <a:extLst>
              <a:ext uri="{FF2B5EF4-FFF2-40B4-BE49-F238E27FC236}">
                <a16:creationId xmlns:a16="http://schemas.microsoft.com/office/drawing/2014/main" id="{172EFB95-469D-9845-90F3-3A7EF7F8AFFD}"/>
              </a:ext>
            </a:extLst>
          </p:cNvPr>
          <p:cNvSpPr>
            <a:spLocks noGrp="1"/>
          </p:cNvSpPr>
          <p:nvPr>
            <p:ph type="body" sz="quarter" idx="15" hasCustomPrompt="1"/>
          </p:nvPr>
        </p:nvSpPr>
        <p:spPr>
          <a:xfrm>
            <a:off x="667335" y="2709339"/>
            <a:ext cx="6018994" cy="4905475"/>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2" name="HERE IS A SUBTITLE FOR THE SLIDE">
            <a:extLst>
              <a:ext uri="{FF2B5EF4-FFF2-40B4-BE49-F238E27FC236}">
                <a16:creationId xmlns:a16="http://schemas.microsoft.com/office/drawing/2014/main" id="{04E164DF-88A2-884B-A4F3-386DE8148F7F}"/>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23" name="Main Title Here">
            <a:extLst>
              <a:ext uri="{FF2B5EF4-FFF2-40B4-BE49-F238E27FC236}">
                <a16:creationId xmlns:a16="http://schemas.microsoft.com/office/drawing/2014/main" id="{59A51D84-2E35-C544-BB96-183E82C278B0}"/>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27098065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4 Tabs">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p:nvSpPr>
        <p:spPr>
          <a:xfrm>
            <a:off x="7584960" y="-45880"/>
            <a:ext cx="9793737" cy="8991359"/>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17" name="INCREMENTAL SALES">
            <a:extLst>
              <a:ext uri="{FF2B5EF4-FFF2-40B4-BE49-F238E27FC236}">
                <a16:creationId xmlns:a16="http://schemas.microsoft.com/office/drawing/2014/main" id="{B6F1E682-CA71-0C4A-9480-3E3160D61134}"/>
              </a:ext>
            </a:extLst>
          </p:cNvPr>
          <p:cNvSpPr/>
          <p:nvPr/>
        </p:nvSpPr>
        <p:spPr>
          <a:xfrm>
            <a:off x="7584340" y="3086271"/>
            <a:ext cx="1757877" cy="1250397"/>
          </a:xfrm>
          <a:prstGeom prst="rect">
            <a:avLst/>
          </a:prstGeom>
          <a:solidFill>
            <a:schemeClr val="accent2"/>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8" name="INCREMENTAL SALES">
            <a:extLst>
              <a:ext uri="{FF2B5EF4-FFF2-40B4-BE49-F238E27FC236}">
                <a16:creationId xmlns:a16="http://schemas.microsoft.com/office/drawing/2014/main" id="{8BF7D088-1AB6-8541-AE35-3D740A15DF99}"/>
              </a:ext>
            </a:extLst>
          </p:cNvPr>
          <p:cNvSpPr/>
          <p:nvPr/>
        </p:nvSpPr>
        <p:spPr>
          <a:xfrm>
            <a:off x="7584340" y="5079006"/>
            <a:ext cx="1757877" cy="1250397"/>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7" name="INCREMENTAL SALES">
            <a:extLst>
              <a:ext uri="{FF2B5EF4-FFF2-40B4-BE49-F238E27FC236}">
                <a16:creationId xmlns:a16="http://schemas.microsoft.com/office/drawing/2014/main" id="{C34C3557-DC91-6440-B9D4-E8AA765092DD}"/>
              </a:ext>
            </a:extLst>
          </p:cNvPr>
          <p:cNvSpPr/>
          <p:nvPr/>
        </p:nvSpPr>
        <p:spPr>
          <a:xfrm>
            <a:off x="7584340" y="1093536"/>
            <a:ext cx="1757877" cy="1250397"/>
          </a:xfrm>
          <a:prstGeom prst="rect">
            <a:avLst/>
          </a:prstGeom>
          <a:solidFill>
            <a:schemeClr val="accent1"/>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3" name="HERE IS A SUBTITLE FOR THE SLIDE">
            <a:extLst>
              <a:ext uri="{FF2B5EF4-FFF2-40B4-BE49-F238E27FC236}">
                <a16:creationId xmlns:a16="http://schemas.microsoft.com/office/drawing/2014/main" id="{1F706FD2-BBF8-BB4F-B3E7-EE040D8AA56A}"/>
              </a:ext>
            </a:extLst>
          </p:cNvPr>
          <p:cNvSpPr>
            <a:spLocks noGrp="1"/>
          </p:cNvSpPr>
          <p:nvPr>
            <p:ph type="body" sz="quarter" idx="18" hasCustomPrompt="1"/>
          </p:nvPr>
        </p:nvSpPr>
        <p:spPr>
          <a:xfrm>
            <a:off x="7588459" y="1261042"/>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24" name="HERE IS A SUBTITLE FOR THE SLIDE">
            <a:extLst>
              <a:ext uri="{FF2B5EF4-FFF2-40B4-BE49-F238E27FC236}">
                <a16:creationId xmlns:a16="http://schemas.microsoft.com/office/drawing/2014/main" id="{691697C0-0E33-A94B-BF20-0A0196788F80}"/>
              </a:ext>
            </a:extLst>
          </p:cNvPr>
          <p:cNvSpPr>
            <a:spLocks noGrp="1"/>
          </p:cNvSpPr>
          <p:nvPr>
            <p:ph type="body" sz="quarter" idx="19" hasCustomPrompt="1"/>
          </p:nvPr>
        </p:nvSpPr>
        <p:spPr>
          <a:xfrm>
            <a:off x="7588459" y="3268098"/>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25" name="HERE IS A SUBTITLE FOR THE SLIDE">
            <a:extLst>
              <a:ext uri="{FF2B5EF4-FFF2-40B4-BE49-F238E27FC236}">
                <a16:creationId xmlns:a16="http://schemas.microsoft.com/office/drawing/2014/main" id="{13E2DD38-C11E-6241-9405-DEF1CD0FA87E}"/>
              </a:ext>
            </a:extLst>
          </p:cNvPr>
          <p:cNvSpPr>
            <a:spLocks noGrp="1"/>
          </p:cNvSpPr>
          <p:nvPr>
            <p:ph type="body" sz="quarter" idx="20" hasCustomPrompt="1"/>
          </p:nvPr>
        </p:nvSpPr>
        <p:spPr>
          <a:xfrm>
            <a:off x="7588459" y="5260833"/>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26" name="INCREMENTAL SALES">
            <a:extLst>
              <a:ext uri="{FF2B5EF4-FFF2-40B4-BE49-F238E27FC236}">
                <a16:creationId xmlns:a16="http://schemas.microsoft.com/office/drawing/2014/main" id="{95BBF8DD-8554-B548-A1AE-FA8419EA9303}"/>
              </a:ext>
            </a:extLst>
          </p:cNvPr>
          <p:cNvSpPr/>
          <p:nvPr/>
        </p:nvSpPr>
        <p:spPr>
          <a:xfrm>
            <a:off x="7584340" y="7071740"/>
            <a:ext cx="1757877" cy="1250397"/>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7" name="HERE IS A SUBTITLE FOR THE SLIDE">
            <a:extLst>
              <a:ext uri="{FF2B5EF4-FFF2-40B4-BE49-F238E27FC236}">
                <a16:creationId xmlns:a16="http://schemas.microsoft.com/office/drawing/2014/main" id="{B32AC658-CDE3-1043-8CE2-F9AF2EA0307A}"/>
              </a:ext>
            </a:extLst>
          </p:cNvPr>
          <p:cNvSpPr>
            <a:spLocks noGrp="1"/>
          </p:cNvSpPr>
          <p:nvPr>
            <p:ph type="body" sz="quarter" idx="28" hasCustomPrompt="1"/>
          </p:nvPr>
        </p:nvSpPr>
        <p:spPr>
          <a:xfrm>
            <a:off x="7588459" y="7253567"/>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37" name="HERE IS A SUBTITLE FOR THE SLIDE">
            <a:extLst>
              <a:ext uri="{FF2B5EF4-FFF2-40B4-BE49-F238E27FC236}">
                <a16:creationId xmlns:a16="http://schemas.microsoft.com/office/drawing/2014/main" id="{40B2D204-8547-F14B-92C4-0497583F3720}"/>
              </a:ext>
            </a:extLst>
          </p:cNvPr>
          <p:cNvSpPr>
            <a:spLocks noGrp="1"/>
          </p:cNvSpPr>
          <p:nvPr>
            <p:ph type="body" sz="quarter" idx="21" hasCustomPrompt="1"/>
          </p:nvPr>
        </p:nvSpPr>
        <p:spPr>
          <a:xfrm>
            <a:off x="9476064" y="1093536"/>
            <a:ext cx="7195565"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38" name="Main Title Here">
            <a:extLst>
              <a:ext uri="{FF2B5EF4-FFF2-40B4-BE49-F238E27FC236}">
                <a16:creationId xmlns:a16="http://schemas.microsoft.com/office/drawing/2014/main" id="{5CC991EF-C913-8044-BCFA-1868920D8B32}"/>
              </a:ext>
            </a:extLst>
          </p:cNvPr>
          <p:cNvSpPr>
            <a:spLocks noGrp="1"/>
          </p:cNvSpPr>
          <p:nvPr>
            <p:ph type="body" sz="quarter" idx="22" hasCustomPrompt="1"/>
          </p:nvPr>
        </p:nvSpPr>
        <p:spPr>
          <a:xfrm>
            <a:off x="9476064" y="1554544"/>
            <a:ext cx="7203214"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39" name="HERE IS A SUBTITLE FOR THE SLIDE">
            <a:extLst>
              <a:ext uri="{FF2B5EF4-FFF2-40B4-BE49-F238E27FC236}">
                <a16:creationId xmlns:a16="http://schemas.microsoft.com/office/drawing/2014/main" id="{40A3CDB4-AF46-E444-8DDF-BDE9F1451D31}"/>
              </a:ext>
            </a:extLst>
          </p:cNvPr>
          <p:cNvSpPr>
            <a:spLocks noGrp="1"/>
          </p:cNvSpPr>
          <p:nvPr>
            <p:ph type="body" sz="quarter" idx="30" hasCustomPrompt="1"/>
          </p:nvPr>
        </p:nvSpPr>
        <p:spPr>
          <a:xfrm>
            <a:off x="9476064" y="3083692"/>
            <a:ext cx="7195565"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0" name="Main Title Here">
            <a:extLst>
              <a:ext uri="{FF2B5EF4-FFF2-40B4-BE49-F238E27FC236}">
                <a16:creationId xmlns:a16="http://schemas.microsoft.com/office/drawing/2014/main" id="{C7FA06A8-AA1C-2F4E-8822-32542ECA5C37}"/>
              </a:ext>
            </a:extLst>
          </p:cNvPr>
          <p:cNvSpPr>
            <a:spLocks noGrp="1"/>
          </p:cNvSpPr>
          <p:nvPr>
            <p:ph type="body" sz="quarter" idx="31" hasCustomPrompt="1"/>
          </p:nvPr>
        </p:nvSpPr>
        <p:spPr>
          <a:xfrm>
            <a:off x="9476064" y="3544700"/>
            <a:ext cx="7203214"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41" name="HERE IS A SUBTITLE FOR THE SLIDE">
            <a:extLst>
              <a:ext uri="{FF2B5EF4-FFF2-40B4-BE49-F238E27FC236}">
                <a16:creationId xmlns:a16="http://schemas.microsoft.com/office/drawing/2014/main" id="{FCACFC5D-1D10-8643-A5B0-58F5D0598600}"/>
              </a:ext>
            </a:extLst>
          </p:cNvPr>
          <p:cNvSpPr>
            <a:spLocks noGrp="1"/>
          </p:cNvSpPr>
          <p:nvPr>
            <p:ph type="body" sz="quarter" idx="32" hasCustomPrompt="1"/>
          </p:nvPr>
        </p:nvSpPr>
        <p:spPr>
          <a:xfrm>
            <a:off x="9476064" y="5079006"/>
            <a:ext cx="7195565"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2" name="Main Title Here">
            <a:extLst>
              <a:ext uri="{FF2B5EF4-FFF2-40B4-BE49-F238E27FC236}">
                <a16:creationId xmlns:a16="http://schemas.microsoft.com/office/drawing/2014/main" id="{377FC026-C902-F748-B7B3-659E573FD3C7}"/>
              </a:ext>
            </a:extLst>
          </p:cNvPr>
          <p:cNvSpPr>
            <a:spLocks noGrp="1"/>
          </p:cNvSpPr>
          <p:nvPr>
            <p:ph type="body" sz="quarter" idx="33" hasCustomPrompt="1"/>
          </p:nvPr>
        </p:nvSpPr>
        <p:spPr>
          <a:xfrm>
            <a:off x="9476064" y="5540014"/>
            <a:ext cx="7203214"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45" name="HERE IS A SUBTITLE FOR THE SLIDE">
            <a:extLst>
              <a:ext uri="{FF2B5EF4-FFF2-40B4-BE49-F238E27FC236}">
                <a16:creationId xmlns:a16="http://schemas.microsoft.com/office/drawing/2014/main" id="{B0E3DBD0-39D3-7B41-BF47-AC6E470CF662}"/>
              </a:ext>
            </a:extLst>
          </p:cNvPr>
          <p:cNvSpPr>
            <a:spLocks noGrp="1"/>
          </p:cNvSpPr>
          <p:nvPr>
            <p:ph type="body" sz="quarter" idx="34" hasCustomPrompt="1"/>
          </p:nvPr>
        </p:nvSpPr>
        <p:spPr>
          <a:xfrm>
            <a:off x="9476064" y="7074320"/>
            <a:ext cx="7195565"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6" name="Main Title Here">
            <a:extLst>
              <a:ext uri="{FF2B5EF4-FFF2-40B4-BE49-F238E27FC236}">
                <a16:creationId xmlns:a16="http://schemas.microsoft.com/office/drawing/2014/main" id="{1DA6BC87-3A53-0943-935D-3648155A7565}"/>
              </a:ext>
            </a:extLst>
          </p:cNvPr>
          <p:cNvSpPr>
            <a:spLocks noGrp="1"/>
          </p:cNvSpPr>
          <p:nvPr>
            <p:ph type="body" sz="quarter" idx="35" hasCustomPrompt="1"/>
          </p:nvPr>
        </p:nvSpPr>
        <p:spPr>
          <a:xfrm>
            <a:off x="9476064" y="7535328"/>
            <a:ext cx="7203214"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49" name="Text Placeholder 2">
            <a:extLst>
              <a:ext uri="{FF2B5EF4-FFF2-40B4-BE49-F238E27FC236}">
                <a16:creationId xmlns:a16="http://schemas.microsoft.com/office/drawing/2014/main" id="{3E72E58E-B068-E64C-9243-01E91A9F107A}"/>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52" name="HERE IS A SUBTITLE FOR THE SLIDE">
            <a:extLst>
              <a:ext uri="{FF2B5EF4-FFF2-40B4-BE49-F238E27FC236}">
                <a16:creationId xmlns:a16="http://schemas.microsoft.com/office/drawing/2014/main" id="{FF8CC338-E520-DB49-B489-E8CC1A382B7D}"/>
              </a:ext>
            </a:extLst>
          </p:cNvPr>
          <p:cNvSpPr>
            <a:spLocks noGrp="1"/>
          </p:cNvSpPr>
          <p:nvPr>
            <p:ph type="body" sz="quarter" idx="15" hasCustomPrompt="1"/>
          </p:nvPr>
        </p:nvSpPr>
        <p:spPr>
          <a:xfrm>
            <a:off x="667335" y="2709339"/>
            <a:ext cx="6018994" cy="4905475"/>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8" name="HERE IS A SUBTITLE FOR THE SLIDE">
            <a:extLst>
              <a:ext uri="{FF2B5EF4-FFF2-40B4-BE49-F238E27FC236}">
                <a16:creationId xmlns:a16="http://schemas.microsoft.com/office/drawing/2014/main" id="{DDB90183-2D52-C34B-B35D-B7A2163FF606}"/>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29" name="Main Title Here">
            <a:extLst>
              <a:ext uri="{FF2B5EF4-FFF2-40B4-BE49-F238E27FC236}">
                <a16:creationId xmlns:a16="http://schemas.microsoft.com/office/drawing/2014/main" id="{B42A5FEA-1E89-284F-9760-8C204975CA4F}"/>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417449380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5 Tabs">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6FCA9C60-9D77-4D43-BA7E-C18050A154AA}"/>
              </a:ext>
            </a:extLst>
          </p:cNvPr>
          <p:cNvSpPr/>
          <p:nvPr userDrawn="1"/>
        </p:nvSpPr>
        <p:spPr>
          <a:xfrm>
            <a:off x="7579393" y="-71199"/>
            <a:ext cx="9793737" cy="9015983"/>
          </a:xfrm>
          <a:prstGeom prst="rect">
            <a:avLst/>
          </a:prstGeom>
          <a:solidFill>
            <a:schemeClr val="tx1"/>
          </a:solidFill>
          <a:ln w="12700">
            <a:miter lim="400000"/>
          </a:ln>
        </p:spPr>
        <p:txBody>
          <a:bodyPr lIns="36130" tIns="36130" rIns="36130" bIns="36130" anchor="ctr"/>
          <a:lstStyle/>
          <a:p>
            <a:pPr algn="ctr">
              <a:defRPr sz="3200" spc="0">
                <a:solidFill>
                  <a:srgbClr val="30363B"/>
                </a:solidFill>
                <a:latin typeface="Helvetica Light"/>
                <a:ea typeface="Helvetica Light"/>
                <a:cs typeface="Helvetica Light"/>
                <a:sym typeface="Helvetica Light"/>
              </a:defRPr>
            </a:pPr>
            <a:endParaRPr sz="2276"/>
          </a:p>
        </p:txBody>
      </p:sp>
      <p:sp>
        <p:nvSpPr>
          <p:cNvPr id="17" name="INCREMENTAL SALES">
            <a:extLst>
              <a:ext uri="{FF2B5EF4-FFF2-40B4-BE49-F238E27FC236}">
                <a16:creationId xmlns:a16="http://schemas.microsoft.com/office/drawing/2014/main" id="{B6F1E682-CA71-0C4A-9480-3E3160D61134}"/>
              </a:ext>
            </a:extLst>
          </p:cNvPr>
          <p:cNvSpPr/>
          <p:nvPr/>
        </p:nvSpPr>
        <p:spPr>
          <a:xfrm>
            <a:off x="7579393" y="2308682"/>
            <a:ext cx="1757877" cy="1250397"/>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8" name="INCREMENTAL SALES">
            <a:extLst>
              <a:ext uri="{FF2B5EF4-FFF2-40B4-BE49-F238E27FC236}">
                <a16:creationId xmlns:a16="http://schemas.microsoft.com/office/drawing/2014/main" id="{8BF7D088-1AB6-8541-AE35-3D740A15DF99}"/>
              </a:ext>
            </a:extLst>
          </p:cNvPr>
          <p:cNvSpPr/>
          <p:nvPr/>
        </p:nvSpPr>
        <p:spPr>
          <a:xfrm>
            <a:off x="7579393" y="3975785"/>
            <a:ext cx="1757877" cy="1250397"/>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7" name="INCREMENTAL SALES">
            <a:extLst>
              <a:ext uri="{FF2B5EF4-FFF2-40B4-BE49-F238E27FC236}">
                <a16:creationId xmlns:a16="http://schemas.microsoft.com/office/drawing/2014/main" id="{C34C3557-DC91-6440-B9D4-E8AA765092DD}"/>
              </a:ext>
            </a:extLst>
          </p:cNvPr>
          <p:cNvSpPr/>
          <p:nvPr/>
        </p:nvSpPr>
        <p:spPr>
          <a:xfrm>
            <a:off x="7579393" y="641579"/>
            <a:ext cx="1757877" cy="1250397"/>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3" name="HERE IS A SUBTITLE FOR THE SLIDE">
            <a:extLst>
              <a:ext uri="{FF2B5EF4-FFF2-40B4-BE49-F238E27FC236}">
                <a16:creationId xmlns:a16="http://schemas.microsoft.com/office/drawing/2014/main" id="{1F706FD2-BBF8-BB4F-B3E7-EE040D8AA56A}"/>
              </a:ext>
            </a:extLst>
          </p:cNvPr>
          <p:cNvSpPr>
            <a:spLocks noGrp="1"/>
          </p:cNvSpPr>
          <p:nvPr>
            <p:ph type="body" sz="quarter" idx="18" hasCustomPrompt="1"/>
          </p:nvPr>
        </p:nvSpPr>
        <p:spPr>
          <a:xfrm>
            <a:off x="7579393" y="823406"/>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24" name="HERE IS A SUBTITLE FOR THE SLIDE">
            <a:extLst>
              <a:ext uri="{FF2B5EF4-FFF2-40B4-BE49-F238E27FC236}">
                <a16:creationId xmlns:a16="http://schemas.microsoft.com/office/drawing/2014/main" id="{691697C0-0E33-A94B-BF20-0A0196788F80}"/>
              </a:ext>
            </a:extLst>
          </p:cNvPr>
          <p:cNvSpPr>
            <a:spLocks noGrp="1"/>
          </p:cNvSpPr>
          <p:nvPr>
            <p:ph type="body" sz="quarter" idx="19" hasCustomPrompt="1"/>
          </p:nvPr>
        </p:nvSpPr>
        <p:spPr>
          <a:xfrm>
            <a:off x="7579393" y="2490509"/>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25" name="HERE IS A SUBTITLE FOR THE SLIDE">
            <a:extLst>
              <a:ext uri="{FF2B5EF4-FFF2-40B4-BE49-F238E27FC236}">
                <a16:creationId xmlns:a16="http://schemas.microsoft.com/office/drawing/2014/main" id="{13E2DD38-C11E-6241-9405-DEF1CD0FA87E}"/>
              </a:ext>
            </a:extLst>
          </p:cNvPr>
          <p:cNvSpPr>
            <a:spLocks noGrp="1"/>
          </p:cNvSpPr>
          <p:nvPr>
            <p:ph type="body" sz="quarter" idx="20" hasCustomPrompt="1"/>
          </p:nvPr>
        </p:nvSpPr>
        <p:spPr>
          <a:xfrm>
            <a:off x="7579393" y="4153623"/>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26" name="INCREMENTAL SALES">
            <a:extLst>
              <a:ext uri="{FF2B5EF4-FFF2-40B4-BE49-F238E27FC236}">
                <a16:creationId xmlns:a16="http://schemas.microsoft.com/office/drawing/2014/main" id="{95BBF8DD-8554-B548-A1AE-FA8419EA9303}"/>
              </a:ext>
            </a:extLst>
          </p:cNvPr>
          <p:cNvSpPr/>
          <p:nvPr/>
        </p:nvSpPr>
        <p:spPr>
          <a:xfrm>
            <a:off x="7579393" y="5642888"/>
            <a:ext cx="1757877" cy="1250397"/>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7" name="HERE IS A SUBTITLE FOR THE SLIDE">
            <a:extLst>
              <a:ext uri="{FF2B5EF4-FFF2-40B4-BE49-F238E27FC236}">
                <a16:creationId xmlns:a16="http://schemas.microsoft.com/office/drawing/2014/main" id="{B32AC658-CDE3-1043-8CE2-F9AF2EA0307A}"/>
              </a:ext>
            </a:extLst>
          </p:cNvPr>
          <p:cNvSpPr>
            <a:spLocks noGrp="1"/>
          </p:cNvSpPr>
          <p:nvPr>
            <p:ph type="body" sz="quarter" idx="28" hasCustomPrompt="1"/>
          </p:nvPr>
        </p:nvSpPr>
        <p:spPr>
          <a:xfrm>
            <a:off x="7579393" y="5818972"/>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15" name="INCREMENTAL SALES">
            <a:extLst>
              <a:ext uri="{FF2B5EF4-FFF2-40B4-BE49-F238E27FC236}">
                <a16:creationId xmlns:a16="http://schemas.microsoft.com/office/drawing/2014/main" id="{FDD4126D-3EE1-6E42-9FAD-F04B15AC3BE1}"/>
              </a:ext>
            </a:extLst>
          </p:cNvPr>
          <p:cNvSpPr/>
          <p:nvPr/>
        </p:nvSpPr>
        <p:spPr>
          <a:xfrm>
            <a:off x="7579393" y="7309993"/>
            <a:ext cx="1757877" cy="125039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92" tIns="50792" rIns="50792" bIns="50792"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6" name="HERE IS A SUBTITLE FOR THE SLIDE">
            <a:extLst>
              <a:ext uri="{FF2B5EF4-FFF2-40B4-BE49-F238E27FC236}">
                <a16:creationId xmlns:a16="http://schemas.microsoft.com/office/drawing/2014/main" id="{1545CF35-A1C1-8343-A2B4-4188BCF44199}"/>
              </a:ext>
            </a:extLst>
          </p:cNvPr>
          <p:cNvSpPr>
            <a:spLocks noGrp="1"/>
          </p:cNvSpPr>
          <p:nvPr>
            <p:ph type="body" sz="quarter" idx="29" hasCustomPrompt="1"/>
          </p:nvPr>
        </p:nvSpPr>
        <p:spPr>
          <a:xfrm>
            <a:off x="7579393" y="7485937"/>
            <a:ext cx="1594106" cy="886741"/>
          </a:xfrm>
          <a:prstGeom prst="rect">
            <a:avLst/>
          </a:prstGeom>
        </p:spPr>
        <p:txBody>
          <a:bodyPr wrap="square" anchor="ctr">
            <a:noAutofit/>
          </a:bodyPr>
          <a:lstStyle>
            <a:lvl1pPr marL="0" indent="0" algn="r">
              <a:lnSpc>
                <a:spcPct val="120000"/>
              </a:lnSpc>
              <a:spcBef>
                <a:spcPts val="711"/>
              </a:spcBef>
              <a:buSzTx/>
              <a:buNone/>
              <a:defRPr sz="4399" i="1" cap="all" spc="-149" baseline="0">
                <a:solidFill>
                  <a:srgbClr val="FFFFFF"/>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00</a:t>
            </a:r>
          </a:p>
        </p:txBody>
      </p:sp>
      <p:sp>
        <p:nvSpPr>
          <p:cNvPr id="42" name="HERE IS A SUBTITLE FOR THE SLIDE">
            <a:extLst>
              <a:ext uri="{FF2B5EF4-FFF2-40B4-BE49-F238E27FC236}">
                <a16:creationId xmlns:a16="http://schemas.microsoft.com/office/drawing/2014/main" id="{7B8C88D4-F411-8D4A-BEEA-9E4D82ABE3C8}"/>
              </a:ext>
            </a:extLst>
          </p:cNvPr>
          <p:cNvSpPr>
            <a:spLocks noGrp="1"/>
          </p:cNvSpPr>
          <p:nvPr>
            <p:ph type="body" sz="quarter" idx="32" hasCustomPrompt="1"/>
          </p:nvPr>
        </p:nvSpPr>
        <p:spPr>
          <a:xfrm>
            <a:off x="9466998" y="641577"/>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3" name="Main Title Here">
            <a:extLst>
              <a:ext uri="{FF2B5EF4-FFF2-40B4-BE49-F238E27FC236}">
                <a16:creationId xmlns:a16="http://schemas.microsoft.com/office/drawing/2014/main" id="{DD001364-521D-9E48-A26F-CA06F477D35E}"/>
              </a:ext>
            </a:extLst>
          </p:cNvPr>
          <p:cNvSpPr>
            <a:spLocks noGrp="1"/>
          </p:cNvSpPr>
          <p:nvPr>
            <p:ph type="body" sz="quarter" idx="33" hasCustomPrompt="1"/>
          </p:nvPr>
        </p:nvSpPr>
        <p:spPr>
          <a:xfrm>
            <a:off x="9466998" y="1102585"/>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44" name="HERE IS A SUBTITLE FOR THE SLIDE">
            <a:extLst>
              <a:ext uri="{FF2B5EF4-FFF2-40B4-BE49-F238E27FC236}">
                <a16:creationId xmlns:a16="http://schemas.microsoft.com/office/drawing/2014/main" id="{DAB93DE1-72E2-B642-9851-85D865D17395}"/>
              </a:ext>
            </a:extLst>
          </p:cNvPr>
          <p:cNvSpPr>
            <a:spLocks noGrp="1"/>
          </p:cNvSpPr>
          <p:nvPr>
            <p:ph type="body" sz="quarter" idx="34" hasCustomPrompt="1"/>
          </p:nvPr>
        </p:nvSpPr>
        <p:spPr>
          <a:xfrm>
            <a:off x="9466998" y="2308682"/>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5" name="Main Title Here">
            <a:extLst>
              <a:ext uri="{FF2B5EF4-FFF2-40B4-BE49-F238E27FC236}">
                <a16:creationId xmlns:a16="http://schemas.microsoft.com/office/drawing/2014/main" id="{58B8A200-CCA3-9947-9121-F8AF46159D70}"/>
              </a:ext>
            </a:extLst>
          </p:cNvPr>
          <p:cNvSpPr>
            <a:spLocks noGrp="1"/>
          </p:cNvSpPr>
          <p:nvPr>
            <p:ph type="body" sz="quarter" idx="35" hasCustomPrompt="1"/>
          </p:nvPr>
        </p:nvSpPr>
        <p:spPr>
          <a:xfrm>
            <a:off x="9466998" y="2769690"/>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46" name="HERE IS A SUBTITLE FOR THE SLIDE">
            <a:extLst>
              <a:ext uri="{FF2B5EF4-FFF2-40B4-BE49-F238E27FC236}">
                <a16:creationId xmlns:a16="http://schemas.microsoft.com/office/drawing/2014/main" id="{FBE4D7ED-1867-F948-913C-BCD0E991733A}"/>
              </a:ext>
            </a:extLst>
          </p:cNvPr>
          <p:cNvSpPr>
            <a:spLocks noGrp="1"/>
          </p:cNvSpPr>
          <p:nvPr>
            <p:ph type="body" sz="quarter" idx="36" hasCustomPrompt="1"/>
          </p:nvPr>
        </p:nvSpPr>
        <p:spPr>
          <a:xfrm>
            <a:off x="9466998" y="3976168"/>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7" name="Main Title Here">
            <a:extLst>
              <a:ext uri="{FF2B5EF4-FFF2-40B4-BE49-F238E27FC236}">
                <a16:creationId xmlns:a16="http://schemas.microsoft.com/office/drawing/2014/main" id="{72A89AE5-0AEF-B24E-AD90-5FDD70B1DE63}"/>
              </a:ext>
            </a:extLst>
          </p:cNvPr>
          <p:cNvSpPr>
            <a:spLocks noGrp="1"/>
          </p:cNvSpPr>
          <p:nvPr>
            <p:ph type="body" sz="quarter" idx="37" hasCustomPrompt="1"/>
          </p:nvPr>
        </p:nvSpPr>
        <p:spPr>
          <a:xfrm>
            <a:off x="9466998" y="4437176"/>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48" name="HERE IS A SUBTITLE FOR THE SLIDE">
            <a:extLst>
              <a:ext uri="{FF2B5EF4-FFF2-40B4-BE49-F238E27FC236}">
                <a16:creationId xmlns:a16="http://schemas.microsoft.com/office/drawing/2014/main" id="{64D29DDD-4FEC-5E4A-A8DC-88E40A0C243D}"/>
              </a:ext>
            </a:extLst>
          </p:cNvPr>
          <p:cNvSpPr>
            <a:spLocks noGrp="1"/>
          </p:cNvSpPr>
          <p:nvPr>
            <p:ph type="body" sz="quarter" idx="38" hasCustomPrompt="1"/>
          </p:nvPr>
        </p:nvSpPr>
        <p:spPr>
          <a:xfrm>
            <a:off x="9466998" y="5642886"/>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49" name="Main Title Here">
            <a:extLst>
              <a:ext uri="{FF2B5EF4-FFF2-40B4-BE49-F238E27FC236}">
                <a16:creationId xmlns:a16="http://schemas.microsoft.com/office/drawing/2014/main" id="{2BEE4B3A-AF0F-6D43-B597-68C5046478F5}"/>
              </a:ext>
            </a:extLst>
          </p:cNvPr>
          <p:cNvSpPr>
            <a:spLocks noGrp="1"/>
          </p:cNvSpPr>
          <p:nvPr>
            <p:ph type="body" sz="quarter" idx="39" hasCustomPrompt="1"/>
          </p:nvPr>
        </p:nvSpPr>
        <p:spPr>
          <a:xfrm>
            <a:off x="9466998" y="6103894"/>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50" name="HERE IS A SUBTITLE FOR THE SLIDE">
            <a:extLst>
              <a:ext uri="{FF2B5EF4-FFF2-40B4-BE49-F238E27FC236}">
                <a16:creationId xmlns:a16="http://schemas.microsoft.com/office/drawing/2014/main" id="{424E59CD-561B-CF41-91FE-2789FB70E11F}"/>
              </a:ext>
            </a:extLst>
          </p:cNvPr>
          <p:cNvSpPr>
            <a:spLocks noGrp="1"/>
          </p:cNvSpPr>
          <p:nvPr>
            <p:ph type="body" sz="quarter" idx="40" hasCustomPrompt="1"/>
          </p:nvPr>
        </p:nvSpPr>
        <p:spPr>
          <a:xfrm>
            <a:off x="9466998" y="7309991"/>
            <a:ext cx="7204621" cy="435118"/>
          </a:xfrm>
          <a:prstGeom prst="rect">
            <a:avLst/>
          </a:prstGeom>
        </p:spPr>
        <p:txBody>
          <a:bodyPr lIns="91440" tIns="0" rIns="0" bIns="0" anchor="b" anchorCtr="0">
            <a:noAutofit/>
          </a:bodyPr>
          <a:lstStyle>
            <a:lvl1pPr marL="0" indent="0">
              <a:lnSpc>
                <a:spcPct val="120000"/>
              </a:lnSpc>
              <a:spcBef>
                <a:spcPts val="711"/>
              </a:spcBef>
              <a:buSzTx/>
              <a:buNone/>
              <a:defRPr sz="1800" cap="all" spc="100" baseline="0">
                <a:solidFill>
                  <a:schemeClr val="bg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51" name="Main Title Here">
            <a:extLst>
              <a:ext uri="{FF2B5EF4-FFF2-40B4-BE49-F238E27FC236}">
                <a16:creationId xmlns:a16="http://schemas.microsoft.com/office/drawing/2014/main" id="{20F2B967-A445-D343-835C-385D1ED92826}"/>
              </a:ext>
            </a:extLst>
          </p:cNvPr>
          <p:cNvSpPr>
            <a:spLocks noGrp="1"/>
          </p:cNvSpPr>
          <p:nvPr>
            <p:ph type="body" sz="quarter" idx="41" hasCustomPrompt="1"/>
          </p:nvPr>
        </p:nvSpPr>
        <p:spPr>
          <a:xfrm>
            <a:off x="9466998" y="7770999"/>
            <a:ext cx="7212280" cy="789391"/>
          </a:xfrm>
          <a:prstGeom prst="rect">
            <a:avLst/>
          </a:prstGeom>
        </p:spPr>
        <p:txBody>
          <a:bodyPr lIns="91440" tIns="0" rIns="0" bIns="0" anchor="t" anchorCtr="0">
            <a:noAutofit/>
          </a:bodyPr>
          <a:lstStyle>
            <a:lvl1pPr marL="0" indent="0">
              <a:lnSpc>
                <a:spcPct val="100000"/>
              </a:lnSpc>
              <a:spcBef>
                <a:spcPts val="0"/>
              </a:spcBef>
              <a:buSzTx/>
              <a:buNone/>
              <a:defRPr sz="2000" b="0" spc="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a:t>
            </a:r>
          </a:p>
        </p:txBody>
      </p:sp>
      <p:sp>
        <p:nvSpPr>
          <p:cNvPr id="53" name="Text Placeholder 2">
            <a:extLst>
              <a:ext uri="{FF2B5EF4-FFF2-40B4-BE49-F238E27FC236}">
                <a16:creationId xmlns:a16="http://schemas.microsoft.com/office/drawing/2014/main" id="{0F203709-E957-C74D-87E9-E28623133A78}"/>
              </a:ext>
            </a:extLst>
          </p:cNvPr>
          <p:cNvSpPr>
            <a:spLocks noGrp="1"/>
          </p:cNvSpPr>
          <p:nvPr>
            <p:ph type="body" sz="quarter" idx="27" hasCustomPrompt="1"/>
          </p:nvPr>
        </p:nvSpPr>
        <p:spPr>
          <a:xfrm>
            <a:off x="685867" y="9130543"/>
            <a:ext cx="13833070" cy="188862"/>
          </a:xfrm>
        </p:spPr>
        <p:txBody>
          <a:bodyPr lIns="0" tIns="0" rIns="0" bIns="0" anchor="b" anchorCtr="0">
            <a:normAutofit/>
          </a:bodyPr>
          <a:lstStyle>
            <a:lvl1pPr marL="0" indent="0" algn="l">
              <a:buNone/>
              <a:defRPr sz="800" b="0" spc="0">
                <a:solidFill>
                  <a:schemeClr val="bg1"/>
                </a:solidFill>
                <a:latin typeface="Arial" panose="020B0604020202020204" pitchFamily="34" charset="0"/>
                <a:cs typeface="Arial" panose="020B0604020202020204" pitchFamily="34" charset="0"/>
              </a:defRPr>
            </a:lvl1pPr>
          </a:lstStyle>
          <a:p>
            <a:r>
              <a:rPr lang="en-US" dirty="0"/>
              <a:t>Source Placeholder (Fill out or delete)</a:t>
            </a:r>
          </a:p>
        </p:txBody>
      </p:sp>
      <p:sp>
        <p:nvSpPr>
          <p:cNvPr id="28" name="HERE IS A SUBTITLE FOR THE SLIDE">
            <a:extLst>
              <a:ext uri="{FF2B5EF4-FFF2-40B4-BE49-F238E27FC236}">
                <a16:creationId xmlns:a16="http://schemas.microsoft.com/office/drawing/2014/main" id="{96AE4A63-18B4-2242-9D83-C41CB7F2513B}"/>
              </a:ext>
            </a:extLst>
          </p:cNvPr>
          <p:cNvSpPr>
            <a:spLocks noGrp="1"/>
          </p:cNvSpPr>
          <p:nvPr>
            <p:ph type="body" sz="quarter" idx="15" hasCustomPrompt="1"/>
          </p:nvPr>
        </p:nvSpPr>
        <p:spPr>
          <a:xfrm>
            <a:off x="667335" y="2709339"/>
            <a:ext cx="6018994" cy="4905475"/>
          </a:xfrm>
          <a:prstGeom prst="rect">
            <a:avLst/>
          </a:prstGeom>
        </p:spPr>
        <p:txBody>
          <a:bodyPr lIns="0" anchor="t">
            <a:noAutofit/>
          </a:bodyPr>
          <a:lstStyle>
            <a:lvl1pPr marL="0" indent="0">
              <a:lnSpc>
                <a:spcPct val="120000"/>
              </a:lnSpc>
              <a:spcBef>
                <a:spcPts val="711"/>
              </a:spcBef>
              <a:buSzTx/>
              <a:buNone/>
              <a:defRPr sz="2200" cap="none" spc="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Insert copy here</a:t>
            </a:r>
          </a:p>
        </p:txBody>
      </p:sp>
      <p:sp>
        <p:nvSpPr>
          <p:cNvPr id="29" name="HERE IS A SUBTITLE FOR THE SLIDE">
            <a:extLst>
              <a:ext uri="{FF2B5EF4-FFF2-40B4-BE49-F238E27FC236}">
                <a16:creationId xmlns:a16="http://schemas.microsoft.com/office/drawing/2014/main" id="{91A67250-7FD3-4B4B-890E-DF6D3041EF44}"/>
              </a:ext>
            </a:extLst>
          </p:cNvPr>
          <p:cNvSpPr>
            <a:spLocks noGrp="1"/>
          </p:cNvSpPr>
          <p:nvPr>
            <p:ph type="body" sz="quarter" idx="13" hasCustomPrompt="1"/>
          </p:nvPr>
        </p:nvSpPr>
        <p:spPr>
          <a:xfrm>
            <a:off x="685867" y="758493"/>
            <a:ext cx="6022492" cy="435118"/>
          </a:xfrm>
          <a:prstGeom prst="rect">
            <a:avLst/>
          </a:prstGeom>
        </p:spPr>
        <p:txBody>
          <a:bodyPr lIns="0" bIns="27432" anchor="b" anchorCtr="0">
            <a:noAutofit/>
          </a:bodyPr>
          <a:lstStyle>
            <a:lvl1pPr marL="0" indent="0">
              <a:lnSpc>
                <a:spcPct val="120000"/>
              </a:lnSpc>
              <a:spcBef>
                <a:spcPts val="711"/>
              </a:spcBef>
              <a:buSzTx/>
              <a:buNone/>
              <a:defRPr sz="2000" cap="all" spc="100" baseline="0">
                <a:solidFill>
                  <a:schemeClr val="tx1"/>
                </a:solidFill>
                <a:latin typeface="Century Gothic" panose="020B0502020202020204" pitchFamily="34" charset="0"/>
                <a:ea typeface="Century Gothic" panose="020B0502020202020204" pitchFamily="34" charset="0"/>
                <a:cs typeface="Futura LT Medium"/>
                <a:sym typeface="Futura LT Medium"/>
              </a:defRPr>
            </a:lvl1pPr>
          </a:lstStyle>
          <a:p>
            <a:r>
              <a:rPr lang="en-US" dirty="0"/>
              <a:t>Click TO EDIT (USE CAPS)</a:t>
            </a:r>
          </a:p>
        </p:txBody>
      </p:sp>
      <p:sp>
        <p:nvSpPr>
          <p:cNvPr id="32" name="Main Title Here">
            <a:extLst>
              <a:ext uri="{FF2B5EF4-FFF2-40B4-BE49-F238E27FC236}">
                <a16:creationId xmlns:a16="http://schemas.microsoft.com/office/drawing/2014/main" id="{C306D283-F94A-9249-9FF4-B327FF18AE15}"/>
              </a:ext>
            </a:extLst>
          </p:cNvPr>
          <p:cNvSpPr>
            <a:spLocks noGrp="1"/>
          </p:cNvSpPr>
          <p:nvPr>
            <p:ph type="body" sz="quarter" idx="14" hasCustomPrompt="1"/>
          </p:nvPr>
        </p:nvSpPr>
        <p:spPr>
          <a:xfrm>
            <a:off x="657435" y="1193611"/>
            <a:ext cx="6028894" cy="1025241"/>
          </a:xfrm>
          <a:prstGeom prst="rect">
            <a:avLst/>
          </a:prstGeom>
        </p:spPr>
        <p:txBody>
          <a:bodyPr lIns="0" tIns="0" anchor="t">
            <a:noAutofit/>
          </a:bodyPr>
          <a:lstStyle>
            <a:lvl1pPr marL="0" indent="0">
              <a:lnSpc>
                <a:spcPct val="100000"/>
              </a:lnSpc>
              <a:spcBef>
                <a:spcPts val="0"/>
              </a:spcBef>
              <a:buSzTx/>
              <a:buNone/>
              <a:defRPr sz="4999" b="0" spc="200" baseline="0">
                <a:solidFill>
                  <a:schemeClr val="tx1"/>
                </a:solidFill>
                <a:latin typeface="Century Gothic" panose="020B0502020202020204" pitchFamily="34" charset="0"/>
              </a:defRPr>
            </a:lvl1pPr>
          </a:lstStyle>
          <a:p>
            <a:r>
              <a:rPr lang="en-US" dirty="0"/>
              <a:t>Click to Edit </a:t>
            </a:r>
          </a:p>
        </p:txBody>
      </p:sp>
    </p:spTree>
    <p:extLst>
      <p:ext uri="{BB962C8B-B14F-4D97-AF65-F5344CB8AC3E}">
        <p14:creationId xmlns:p14="http://schemas.microsoft.com/office/powerpoint/2010/main" val="261347485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ew Section Slide Dark">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C97D40-EE25-1243-A84E-20B2EC7A9BDD}"/>
              </a:ext>
            </a:extLst>
          </p:cNvPr>
          <p:cNvSpPr/>
          <p:nvPr userDrawn="1"/>
        </p:nvSpPr>
        <p:spPr>
          <a:xfrm>
            <a:off x="0" y="0"/>
            <a:ext cx="17346613" cy="975677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 name="Title 1">
            <a:extLst>
              <a:ext uri="{FF2B5EF4-FFF2-40B4-BE49-F238E27FC236}">
                <a16:creationId xmlns:a16="http://schemas.microsoft.com/office/drawing/2014/main" id="{8717DE78-1371-664D-A592-BB00FCF443BF}"/>
              </a:ext>
            </a:extLst>
          </p:cNvPr>
          <p:cNvSpPr>
            <a:spLocks noGrp="1"/>
          </p:cNvSpPr>
          <p:nvPr>
            <p:ph type="title" hasCustomPrompt="1"/>
          </p:nvPr>
        </p:nvSpPr>
        <p:spPr>
          <a:xfrm>
            <a:off x="1045670" y="4065321"/>
            <a:ext cx="15255271" cy="1626131"/>
          </a:xfrm>
        </p:spPr>
        <p:txBody>
          <a:bodyPr anchor="ctr" anchorCtr="1"/>
          <a:lstStyle>
            <a:lvl1pPr>
              <a:defRPr spc="200" baseline="0">
                <a:solidFill>
                  <a:srgbClr val="FFFFFF"/>
                </a:solidFill>
              </a:defRPr>
            </a:lvl1pPr>
          </a:lstStyle>
          <a:p>
            <a:r>
              <a:rPr lang="en-US" dirty="0"/>
              <a:t>New Section Title Slide</a:t>
            </a:r>
          </a:p>
        </p:txBody>
      </p:sp>
    </p:spTree>
    <p:extLst>
      <p:ext uri="{BB962C8B-B14F-4D97-AF65-F5344CB8AC3E}">
        <p14:creationId xmlns:p14="http://schemas.microsoft.com/office/powerpoint/2010/main" val="379458258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ew Section Slide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17926-EAF1-A04F-BACC-D8BECD750667}"/>
              </a:ext>
            </a:extLst>
          </p:cNvPr>
          <p:cNvSpPr/>
          <p:nvPr userDrawn="1"/>
        </p:nvSpPr>
        <p:spPr>
          <a:xfrm>
            <a:off x="0" y="0"/>
            <a:ext cx="17346613" cy="9756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4" name="Title 1">
            <a:extLst>
              <a:ext uri="{FF2B5EF4-FFF2-40B4-BE49-F238E27FC236}">
                <a16:creationId xmlns:a16="http://schemas.microsoft.com/office/drawing/2014/main" id="{683DB0D6-B918-9840-A682-95F01F45DA1B}"/>
              </a:ext>
            </a:extLst>
          </p:cNvPr>
          <p:cNvSpPr>
            <a:spLocks noGrp="1"/>
          </p:cNvSpPr>
          <p:nvPr>
            <p:ph type="title" hasCustomPrompt="1"/>
          </p:nvPr>
        </p:nvSpPr>
        <p:spPr>
          <a:xfrm>
            <a:off x="1045670" y="4065321"/>
            <a:ext cx="15255271" cy="1626131"/>
          </a:xfrm>
        </p:spPr>
        <p:txBody>
          <a:bodyPr anchor="ctr" anchorCtr="1"/>
          <a:lstStyle>
            <a:lvl1pPr>
              <a:defRPr spc="200" baseline="0">
                <a:solidFill>
                  <a:schemeClr val="tx1"/>
                </a:solidFill>
              </a:defRPr>
            </a:lvl1pPr>
          </a:lstStyle>
          <a:p>
            <a:r>
              <a:rPr lang="en-US" dirty="0"/>
              <a:t>New Section Title Slide</a:t>
            </a:r>
          </a:p>
        </p:txBody>
      </p:sp>
    </p:spTree>
    <p:extLst>
      <p:ext uri="{BB962C8B-B14F-4D97-AF65-F5344CB8AC3E}">
        <p14:creationId xmlns:p14="http://schemas.microsoft.com/office/powerpoint/2010/main" val="21891755"/>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685866" y="961243"/>
            <a:ext cx="15989173" cy="1626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p>
            <a:r>
              <a:rPr dirty="0"/>
              <a:t>Title Text</a:t>
            </a:r>
          </a:p>
        </p:txBody>
      </p:sp>
      <p:sp>
        <p:nvSpPr>
          <p:cNvPr id="6" name="Body Level One…"/>
          <p:cNvSpPr txBox="1">
            <a:spLocks noGrp="1"/>
          </p:cNvSpPr>
          <p:nvPr>
            <p:ph type="body" idx="1"/>
          </p:nvPr>
        </p:nvSpPr>
        <p:spPr>
          <a:xfrm>
            <a:off x="671576" y="2303685"/>
            <a:ext cx="16003463" cy="654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Slide Number Placeholder 2">
            <a:extLst>
              <a:ext uri="{FF2B5EF4-FFF2-40B4-BE49-F238E27FC236}">
                <a16:creationId xmlns:a16="http://schemas.microsoft.com/office/drawing/2014/main" id="{617E0EBF-0330-7D4D-9F89-FE5B458208F5}"/>
              </a:ext>
            </a:extLst>
          </p:cNvPr>
          <p:cNvSpPr>
            <a:spLocks noGrp="1"/>
          </p:cNvSpPr>
          <p:nvPr>
            <p:ph type="sldNum" sz="quarter" idx="4"/>
          </p:nvPr>
        </p:nvSpPr>
        <p:spPr>
          <a:xfrm>
            <a:off x="16792437" y="9153664"/>
            <a:ext cx="471435" cy="299569"/>
          </a:xfrm>
          <a:prstGeom prst="rect">
            <a:avLst/>
          </a:prstGeom>
        </p:spPr>
        <p:txBody>
          <a:bodyPr/>
          <a:lstStyle>
            <a:lvl1pPr>
              <a:defRPr sz="1000">
                <a:solidFill>
                  <a:srgbClr val="FFFFFF"/>
                </a:solidFill>
                <a:latin typeface="Century Gothic" panose="020B0502020202020204" pitchFamily="34" charset="0"/>
              </a:defRPr>
            </a:lvl1pPr>
          </a:lstStyle>
          <a:p>
            <a:fld id="{6441A40A-FDE1-934C-ABF8-D488D5987647}" type="slidenum">
              <a:rPr lang="en-US" smtClean="0"/>
              <a:t>‹#›</a:t>
            </a:fld>
            <a:endParaRPr lang="en-US"/>
          </a:p>
        </p:txBody>
      </p:sp>
      <p:sp>
        <p:nvSpPr>
          <p:cNvPr id="9" name="Rectangle 8">
            <a:extLst>
              <a:ext uri="{FF2B5EF4-FFF2-40B4-BE49-F238E27FC236}">
                <a16:creationId xmlns:a16="http://schemas.microsoft.com/office/drawing/2014/main" id="{51F8FCEB-8747-D147-8819-3ABB0B12D0E0}"/>
              </a:ext>
            </a:extLst>
          </p:cNvPr>
          <p:cNvSpPr/>
          <p:nvPr/>
        </p:nvSpPr>
        <p:spPr>
          <a:xfrm>
            <a:off x="-20097" y="8939368"/>
            <a:ext cx="17366710" cy="855335"/>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lIns="91388" tIns="45691" rIns="91388" bIns="45691" rtlCol="0" anchor="ctr"/>
          <a:lstStyle/>
          <a:p>
            <a:pPr algn="ctr"/>
            <a:endParaRPr lang="en-US" sz="1800" dirty="0"/>
          </a:p>
        </p:txBody>
      </p:sp>
      <p:sp>
        <p:nvSpPr>
          <p:cNvPr id="10" name="Rectangle 9" title="Copyright">
            <a:extLst>
              <a:ext uri="{FF2B5EF4-FFF2-40B4-BE49-F238E27FC236}">
                <a16:creationId xmlns:a16="http://schemas.microsoft.com/office/drawing/2014/main" id="{C3E7E24A-3646-B04A-B099-A9ED3123EF96}"/>
              </a:ext>
            </a:extLst>
          </p:cNvPr>
          <p:cNvSpPr/>
          <p:nvPr/>
        </p:nvSpPr>
        <p:spPr>
          <a:xfrm>
            <a:off x="671576" y="9101152"/>
            <a:ext cx="11999497" cy="361404"/>
          </a:xfrm>
          <a:prstGeom prst="rect">
            <a:avLst/>
          </a:prstGeom>
        </p:spPr>
        <p:txBody>
          <a:bodyPr wrap="square" lIns="0" tIns="0" rIns="0" bIns="0">
            <a:noAutofit/>
          </a:bodyPr>
          <a:lstStyle/>
          <a:p>
            <a:pPr algn="l"/>
            <a:r>
              <a:rPr lang="en-US" sz="700" b="0" i="0" u="none" kern="1200" dirty="0">
                <a:solidFill>
                  <a:schemeClr val="bg1"/>
                </a:solidFill>
                <a:effectLst/>
                <a:latin typeface="+mn-lt"/>
                <a:ea typeface="+mn-ea"/>
                <a:cs typeface="+mn-cs"/>
              </a:rPr>
              <a:t>Copyright © 2023 Quotient Technology Inc. All Rights Reserved. Quotient, the Quotient logo, </a:t>
            </a:r>
            <a:r>
              <a:rPr lang="en-US" sz="700" b="0" i="0" u="none" kern="1200" dirty="0" err="1">
                <a:solidFill>
                  <a:schemeClr val="bg1"/>
                </a:solidFill>
                <a:effectLst/>
                <a:latin typeface="+mn-lt"/>
                <a:ea typeface="+mn-ea"/>
                <a:cs typeface="+mn-cs"/>
              </a:rPr>
              <a:t>Shopmium</a:t>
            </a:r>
            <a:r>
              <a:rPr lang="en-US" sz="700" b="0" i="0" u="none" kern="1200" dirty="0">
                <a:solidFill>
                  <a:schemeClr val="bg1"/>
                </a:solidFill>
                <a:effectLst/>
                <a:latin typeface="+mn-lt"/>
                <a:ea typeface="+mn-ea"/>
                <a:cs typeface="+mn-cs"/>
              </a:rPr>
              <a:t>, and the </a:t>
            </a:r>
            <a:r>
              <a:rPr lang="en-US" sz="700" b="0" i="0" u="none" kern="1200" dirty="0" err="1">
                <a:solidFill>
                  <a:schemeClr val="bg1"/>
                </a:solidFill>
                <a:effectLst/>
                <a:latin typeface="+mn-lt"/>
                <a:ea typeface="+mn-ea"/>
                <a:cs typeface="+mn-cs"/>
              </a:rPr>
              <a:t>Shopmium</a:t>
            </a:r>
            <a:r>
              <a:rPr lang="en-US" sz="700" b="0" i="0" u="none" kern="1200" dirty="0">
                <a:solidFill>
                  <a:schemeClr val="bg1"/>
                </a:solidFill>
                <a:effectLst/>
                <a:latin typeface="+mn-lt"/>
                <a:ea typeface="+mn-ea"/>
                <a:cs typeface="+mn-cs"/>
              </a:rPr>
              <a:t> logo are trademarks or registered trademarks of Quotient Technology Inc. and its subsidiaries in the United States and other countries. Other marks are the property of their respective owners. Confidential and Proprietary Information of Quotient Technology Inc. Please Do Not Copy or Circulate. We do not make any guarantees regarding outcomes that this product will meet your company’s unique needs.</a:t>
            </a:r>
            <a:endParaRPr lang="en-US" sz="700" u="none" dirty="0">
              <a:solidFill>
                <a:schemeClr val="bg1"/>
              </a:solidFill>
            </a:endParaRPr>
          </a:p>
        </p:txBody>
      </p:sp>
      <p:sp>
        <p:nvSpPr>
          <p:cNvPr id="12" name="Slide Number Placeholder 2">
            <a:extLst>
              <a:ext uri="{FF2B5EF4-FFF2-40B4-BE49-F238E27FC236}">
                <a16:creationId xmlns:a16="http://schemas.microsoft.com/office/drawing/2014/main" id="{202AD79D-83D5-A445-9A24-5D79D5A7468B}"/>
              </a:ext>
            </a:extLst>
          </p:cNvPr>
          <p:cNvSpPr txBox="1">
            <a:spLocks/>
          </p:cNvSpPr>
          <p:nvPr userDrawn="1"/>
        </p:nvSpPr>
        <p:spPr>
          <a:xfrm>
            <a:off x="16553793" y="8967824"/>
            <a:ext cx="776139" cy="798999"/>
          </a:xfrm>
          <a:prstGeom prst="rect">
            <a:avLst/>
          </a:prstGeom>
        </p:spPr>
        <p:txBody>
          <a:bodyPr anchor="ctr"/>
          <a:lstStyle>
            <a:defPPr marL="0" marR="0" indent="0" algn="l" defTabSz="650332" rtl="0" fontAlgn="auto" latinLnBrk="1" hangingPunct="0">
              <a:lnSpc>
                <a:spcPct val="100000"/>
              </a:lnSpc>
              <a:spcBef>
                <a:spcPts val="0"/>
              </a:spcBef>
              <a:spcAft>
                <a:spcPts val="0"/>
              </a:spcAft>
              <a:buClrTx/>
              <a:buSzTx/>
              <a:buFontTx/>
              <a:buNone/>
              <a:tabLst/>
              <a:defRPr kumimoji="0" sz="1280" b="0" i="0" u="none" strike="noStrike" cap="none" spc="0" normalizeH="0" baseline="0">
                <a:ln>
                  <a:noFill/>
                </a:ln>
                <a:solidFill>
                  <a:srgbClr val="000000"/>
                </a:solidFill>
                <a:effectLst/>
                <a:uFillTx/>
              </a:defRPr>
            </a:defPPr>
            <a:lvl1pPr marL="0" marR="0" indent="0" algn="ctr" defTabSz="587104" rtl="0" fontAlgn="auto" latinLnBrk="0" hangingPunct="0">
              <a:lnSpc>
                <a:spcPct val="90000"/>
              </a:lnSpc>
              <a:spcBef>
                <a:spcPts val="0"/>
              </a:spcBef>
              <a:spcAft>
                <a:spcPts val="0"/>
              </a:spcAft>
              <a:buClrTx/>
              <a:buSzTx/>
              <a:buFontTx/>
              <a:buNone/>
              <a:tabLst/>
              <a:defRPr kumimoji="0" sz="1000" b="0" i="0" u="none" strike="noStrike" cap="none" spc="213" normalizeH="0" baseline="0">
                <a:ln>
                  <a:noFill/>
                </a:ln>
                <a:solidFill>
                  <a:srgbClr val="FFFFFF"/>
                </a:solidFill>
                <a:effectLst/>
                <a:uFillTx/>
                <a:latin typeface="Century Gothic" panose="020B0502020202020204" pitchFamily="34" charset="0"/>
                <a:ea typeface="+mn-ea"/>
                <a:cs typeface="+mn-cs"/>
                <a:sym typeface="FreightText Pro"/>
              </a:defRPr>
            </a:lvl1pPr>
            <a:lvl2pPr marL="0" marR="0" indent="162583"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2pPr>
            <a:lvl3pPr marL="0" marR="0" indent="325165"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3pPr>
            <a:lvl4pPr marL="0" marR="0" indent="487749"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4pPr>
            <a:lvl5pPr marL="0" marR="0" indent="650332"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5pPr>
            <a:lvl6pPr marL="0" marR="0" indent="812914"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6pPr>
            <a:lvl7pPr marL="0" marR="0" indent="975497"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7pPr>
            <a:lvl8pPr marL="0" marR="0" indent="1138079"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8pPr>
            <a:lvl9pPr marL="0" marR="0" indent="1300662" algn="ctr" defTabSz="587104" rtl="0" fontAlgn="auto" latinLnBrk="0" hangingPunct="0">
              <a:lnSpc>
                <a:spcPct val="90000"/>
              </a:lnSpc>
              <a:spcBef>
                <a:spcPts val="0"/>
              </a:spcBef>
              <a:spcAft>
                <a:spcPts val="0"/>
              </a:spcAft>
              <a:buClrTx/>
              <a:buSzTx/>
              <a:buFontTx/>
              <a:buNone/>
              <a:tabLst/>
              <a:defRPr kumimoji="0" sz="5334" b="0" i="0" u="none" strike="noStrike" cap="none" spc="213" normalizeH="0" baseline="0">
                <a:ln>
                  <a:noFill/>
                </a:ln>
                <a:solidFill>
                  <a:srgbClr val="2D2D2D"/>
                </a:solidFill>
                <a:effectLst/>
                <a:uFillTx/>
                <a:latin typeface="+mn-lt"/>
                <a:ea typeface="+mn-ea"/>
                <a:cs typeface="+mn-cs"/>
                <a:sym typeface="FreightText Pro"/>
              </a:defRPr>
            </a:lvl9pPr>
          </a:lstStyle>
          <a:p>
            <a:fld id="{86CB4B4D-7CA3-9044-876B-883B54F8677D}" type="slidenum">
              <a:rPr lang="en-US" spc="0" smtClean="0"/>
              <a:pPr/>
              <a:t>‹#›</a:t>
            </a:fld>
            <a:endParaRPr lang="en-US" spc="0" dirty="0"/>
          </a:p>
        </p:txBody>
      </p:sp>
      <p:pic>
        <p:nvPicPr>
          <p:cNvPr id="3" name="Picture 2" descr="Logo&#10;&#10;Description automatically generated">
            <a:extLst>
              <a:ext uri="{FF2B5EF4-FFF2-40B4-BE49-F238E27FC236}">
                <a16:creationId xmlns:a16="http://schemas.microsoft.com/office/drawing/2014/main" id="{40568303-CBFA-CE80-8A00-C22DDBCA3943}"/>
              </a:ext>
            </a:extLst>
          </p:cNvPr>
          <p:cNvPicPr>
            <a:picLocks noChangeAspect="1"/>
          </p:cNvPicPr>
          <p:nvPr userDrawn="1"/>
        </p:nvPicPr>
        <p:blipFill>
          <a:blip r:embed="rId49">
            <a:extLst>
              <a:ext uri="{28A0092B-C50C-407E-A947-70E740481C1C}">
                <a14:useLocalDpi xmlns:a14="http://schemas.microsoft.com/office/drawing/2010/main"/>
              </a:ext>
            </a:extLst>
          </a:blip>
          <a:stretch>
            <a:fillRect/>
          </a:stretch>
        </p:blipFill>
        <p:spPr>
          <a:xfrm>
            <a:off x="15214865" y="8726528"/>
            <a:ext cx="1493204" cy="1153839"/>
          </a:xfrm>
          <a:prstGeom prst="rect">
            <a:avLst/>
          </a:prstGeom>
        </p:spPr>
      </p:pic>
    </p:spTree>
    <p:extLst>
      <p:ext uri="{BB962C8B-B14F-4D97-AF65-F5344CB8AC3E}">
        <p14:creationId xmlns:p14="http://schemas.microsoft.com/office/powerpoint/2010/main" val="4039005310"/>
      </p:ext>
    </p:extLst>
  </p:cSld>
  <p:clrMap bg1="lt1" tx1="dk1" bg2="lt2" tx2="dk2" accent1="accent1" accent2="accent2" accent3="accent3" accent4="accent4" accent5="accent5" accent6="accent6" hlink="hlink" folHlink="folHlink"/>
  <p:sldLayoutIdLst>
    <p:sldLayoutId id="2147483820" r:id="rId1"/>
    <p:sldLayoutId id="2147483826" r:id="rId2"/>
    <p:sldLayoutId id="2147483827" r:id="rId3"/>
    <p:sldLayoutId id="2147483828" r:id="rId4"/>
    <p:sldLayoutId id="2147483785" r:id="rId5"/>
    <p:sldLayoutId id="2147483808" r:id="rId6"/>
    <p:sldLayoutId id="2147483810" r:id="rId7"/>
    <p:sldLayoutId id="2147483830" r:id="rId8"/>
    <p:sldLayoutId id="2147483831" r:id="rId9"/>
    <p:sldLayoutId id="2147483757" r:id="rId10"/>
    <p:sldLayoutId id="2147483758" r:id="rId11"/>
    <p:sldLayoutId id="2147483833" r:id="rId12"/>
    <p:sldLayoutId id="2147483760" r:id="rId13"/>
    <p:sldLayoutId id="2147483761" r:id="rId14"/>
    <p:sldLayoutId id="2147483762" r:id="rId15"/>
    <p:sldLayoutId id="2147483806" r:id="rId16"/>
    <p:sldLayoutId id="2147483807" r:id="rId17"/>
    <p:sldLayoutId id="2147483763" r:id="rId18"/>
    <p:sldLayoutId id="2147483765" r:id="rId19"/>
    <p:sldLayoutId id="2147483813" r:id="rId20"/>
    <p:sldLayoutId id="2147483814" r:id="rId21"/>
    <p:sldLayoutId id="2147483815" r:id="rId22"/>
    <p:sldLayoutId id="2147483784" r:id="rId23"/>
    <p:sldLayoutId id="2147483786" r:id="rId24"/>
    <p:sldLayoutId id="2147483783" r:id="rId25"/>
    <p:sldLayoutId id="2147483787" r:id="rId26"/>
    <p:sldLayoutId id="2147483788" r:id="rId27"/>
    <p:sldLayoutId id="2147483789" r:id="rId28"/>
    <p:sldLayoutId id="2147483790" r:id="rId29"/>
    <p:sldLayoutId id="2147483791" r:id="rId30"/>
    <p:sldLayoutId id="2147483792" r:id="rId31"/>
    <p:sldLayoutId id="2147483825"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5" r:id="rId41"/>
    <p:sldLayoutId id="2147483832" r:id="rId42"/>
    <p:sldLayoutId id="2147483834" r:id="rId43"/>
    <p:sldLayoutId id="2147483835" r:id="rId44"/>
    <p:sldLayoutId id="2147483839" r:id="rId45"/>
    <p:sldLayoutId id="2147483889" r:id="rId46"/>
    <p:sldLayoutId id="2147483890" r:id="rId47"/>
  </p:sldLayoutIdLst>
  <p:transition spd="med"/>
  <p:txStyles>
    <p:titleStyle>
      <a:lvl1pPr marL="0" marR="0" indent="0" algn="ctr" defTabSz="587012" rtl="0" eaLnBrk="1" latinLnBrk="0" hangingPunct="1">
        <a:lnSpc>
          <a:spcPct val="100000"/>
        </a:lnSpc>
        <a:spcBef>
          <a:spcPts val="0"/>
        </a:spcBef>
        <a:spcAft>
          <a:spcPts val="0"/>
        </a:spcAft>
        <a:buClrTx/>
        <a:buSzTx/>
        <a:buFontTx/>
        <a:buNone/>
        <a:tabLst/>
        <a:defRPr sz="4999" b="0" i="0" u="none" strike="noStrike" cap="none" spc="0" baseline="0">
          <a:ln>
            <a:noFill/>
          </a:ln>
          <a:solidFill>
            <a:srgbClr val="2D2D2D"/>
          </a:solidFill>
          <a:uFillTx/>
          <a:latin typeface="Century Gothic" panose="020B0502020202020204" pitchFamily="34" charset="0"/>
          <a:ea typeface="+mn-ea"/>
          <a:cs typeface="+mn-cs"/>
          <a:sym typeface="FreightText Pro"/>
        </a:defRPr>
      </a:lvl1pPr>
      <a:lvl2pPr marL="0" marR="0" indent="162557"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2pPr>
      <a:lvl3pPr marL="0" marR="0" indent="325115"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3pPr>
      <a:lvl4pPr marL="0" marR="0" indent="487672"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4pPr>
      <a:lvl5pPr marL="0" marR="0" indent="650231"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5pPr>
      <a:lvl6pPr marL="0" marR="0" indent="812789"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6pPr>
      <a:lvl7pPr marL="0" marR="0" indent="975345"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7pPr>
      <a:lvl8pPr marL="0" marR="0" indent="1137902"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8pPr>
      <a:lvl9pPr marL="0" marR="0" indent="1300460" algn="ctr" defTabSz="587012" rtl="0" eaLnBrk="1" latinLnBrk="0" hangingPunct="1">
        <a:lnSpc>
          <a:spcPct val="90000"/>
        </a:lnSpc>
        <a:spcBef>
          <a:spcPts val="0"/>
        </a:spcBef>
        <a:spcAft>
          <a:spcPts val="0"/>
        </a:spcAft>
        <a:buClrTx/>
        <a:buSzTx/>
        <a:buFontTx/>
        <a:buNone/>
        <a:tabLst/>
        <a:defRPr sz="5333" b="0" i="0" u="none" strike="noStrike" cap="none" spc="213" baseline="0">
          <a:ln>
            <a:noFill/>
          </a:ln>
          <a:solidFill>
            <a:srgbClr val="2D2D2D"/>
          </a:solidFill>
          <a:uFillTx/>
          <a:latin typeface="+mn-lt"/>
          <a:ea typeface="+mn-ea"/>
          <a:cs typeface="+mn-cs"/>
          <a:sym typeface="FreightText Pro"/>
        </a:defRPr>
      </a:lvl9pPr>
    </p:titleStyle>
    <p:bodyStyle>
      <a:lvl1pPr marL="32997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1pPr>
      <a:lvl2pPr marL="78152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07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62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172"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721"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26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081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366"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p:bodyStyle>
    <p:otherStyle>
      <a:lvl1pPr marL="0" marR="0" indent="0"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1pPr>
      <a:lvl2pPr marL="0" marR="0" indent="162557"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2pPr>
      <a:lvl3pPr marL="0" marR="0" indent="325115"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3pPr>
      <a:lvl4pPr marL="0" marR="0" indent="487672"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4pPr>
      <a:lvl5pPr marL="0" marR="0" indent="650231"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5pPr>
      <a:lvl6pPr marL="0" marR="0" indent="812789"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6pPr>
      <a:lvl7pPr marL="0" marR="0" indent="975345"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7pPr>
      <a:lvl8pPr marL="0" marR="0" indent="1137902"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8pPr>
      <a:lvl9pPr marL="0" marR="0" indent="1300460" algn="l" defTabSz="587012" eaLnBrk="1" latinLnBrk="0" hangingPunct="1">
        <a:lnSpc>
          <a:spcPct val="100000"/>
        </a:lnSpc>
        <a:spcBef>
          <a:spcPts val="0"/>
        </a:spcBef>
        <a:spcAft>
          <a:spcPts val="0"/>
        </a:spcAft>
        <a:buClrTx/>
        <a:buSzTx/>
        <a:buFontTx/>
        <a:buNone/>
        <a:tabLst/>
        <a:defRPr sz="1280" b="0" i="0" u="none" strike="noStrike" cap="none" spc="26" baseline="0">
          <a:ln>
            <a:noFill/>
          </a:ln>
          <a:solidFill>
            <a:schemeClr val="tx1"/>
          </a:solidFill>
          <a:uFillTx/>
          <a:latin typeface="+mn-lt"/>
          <a:ea typeface="+mn-ea"/>
          <a:cs typeface="+mn-cs"/>
          <a:sym typeface="Futura LT"/>
        </a:defRPr>
      </a:lvl9pPr>
    </p:otherStyle>
  </p:txStyles>
  <p:extLst>
    <p:ext uri="{27BBF7A9-308A-43DC-89C8-2F10F3537804}">
      <p15:sldGuideLst xmlns:p15="http://schemas.microsoft.com/office/powerpoint/2012/main">
        <p15:guide id="1" orient="horz" pos="2833" userDrawn="1">
          <p15:clr>
            <a:srgbClr val="A4A3A4"/>
          </p15:clr>
        </p15:guide>
        <p15:guide id="2" pos="400" userDrawn="1">
          <p15:clr>
            <a:srgbClr val="A4A3A4"/>
          </p15:clr>
        </p15:guide>
        <p15:guide id="3" pos="10503" userDrawn="1">
          <p15:clr>
            <a:srgbClr val="A4A3A4"/>
          </p15:clr>
        </p15:guide>
        <p15:guide id="4" orient="horz" pos="481" userDrawn="1">
          <p15:clr>
            <a:srgbClr val="A4A3A4"/>
          </p15:clr>
        </p15:guide>
        <p15:guide id="5" orient="horz" pos="5161" userDrawn="1">
          <p15:clr>
            <a:srgbClr val="A4A3A4"/>
          </p15:clr>
        </p15:guide>
        <p15:guide id="6" pos="546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5.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6.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7.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chart" Target="../charts/chart14.xml"/><Relationship Id="rId11" Type="http://schemas.openxmlformats.org/officeDocument/2006/relationships/chart" Target="../charts/chart18.xml"/><Relationship Id="rId5" Type="http://schemas.openxmlformats.org/officeDocument/2006/relationships/chart" Target="../charts/chart13.xml"/><Relationship Id="rId10" Type="http://schemas.openxmlformats.org/officeDocument/2006/relationships/image" Target="../media/image19.png"/><Relationship Id="rId4" Type="http://schemas.openxmlformats.org/officeDocument/2006/relationships/chart" Target="../charts/chart12.xml"/><Relationship Id="rId9" Type="http://schemas.openxmlformats.org/officeDocument/2006/relationships/chart" Target="../charts/chart17.xml"/></Relationships>
</file>

<file path=ppt/slides/_rels/slide2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3.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graphical user interface&#10;&#10;Description automatically generated">
            <a:extLst>
              <a:ext uri="{FF2B5EF4-FFF2-40B4-BE49-F238E27FC236}">
                <a16:creationId xmlns:a16="http://schemas.microsoft.com/office/drawing/2014/main" id="{4E81CC3B-09A6-4A35-92D8-E04956704BFB}"/>
              </a:ext>
            </a:extLst>
          </p:cNvPr>
          <p:cNvPicPr>
            <a:picLocks noGrp="1" noChangeAspect="1"/>
          </p:cNvPicPr>
          <p:nvPr>
            <p:ph type="pic" sz="quarter" idx="17"/>
          </p:nvPr>
        </p:nvPicPr>
        <p:blipFill>
          <a:blip r:embed="rId2"/>
          <a:srcRect l="6873" r="6873"/>
          <a:stretch>
            <a:fillRect/>
          </a:stretch>
        </p:blipFill>
        <p:spPr/>
      </p:pic>
      <p:sp>
        <p:nvSpPr>
          <p:cNvPr id="22" name="Rectangle 21">
            <a:extLst>
              <a:ext uri="{FF2B5EF4-FFF2-40B4-BE49-F238E27FC236}">
                <a16:creationId xmlns:a16="http://schemas.microsoft.com/office/drawing/2014/main" id="{1DC56F8F-86EC-9C43-A765-E333993B1704}"/>
              </a:ext>
            </a:extLst>
          </p:cNvPr>
          <p:cNvSpPr/>
          <p:nvPr/>
        </p:nvSpPr>
        <p:spPr>
          <a:xfrm>
            <a:off x="0" y="-127"/>
            <a:ext cx="17346613" cy="9756775"/>
          </a:xfrm>
          <a:prstGeom prst="rect">
            <a:avLst/>
          </a:prstGeom>
          <a:solidFill>
            <a:schemeClr val="tx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pic>
        <p:nvPicPr>
          <p:cNvPr id="11" name="Picture 10">
            <a:extLst>
              <a:ext uri="{FF2B5EF4-FFF2-40B4-BE49-F238E27FC236}">
                <a16:creationId xmlns:a16="http://schemas.microsoft.com/office/drawing/2014/main" id="{85837F06-8964-F048-B16C-ED800B4F5E1C}"/>
              </a:ext>
            </a:extLst>
          </p:cNvPr>
          <p:cNvPicPr>
            <a:picLocks noChangeAspect="1"/>
          </p:cNvPicPr>
          <p:nvPr/>
        </p:nvPicPr>
        <p:blipFill rotWithShape="1">
          <a:blip r:embed="rId3"/>
          <a:srcRect b="22513"/>
          <a:stretch/>
        </p:blipFill>
        <p:spPr>
          <a:xfrm>
            <a:off x="7108873" y="3540323"/>
            <a:ext cx="3128866" cy="559197"/>
          </a:xfrm>
          <a:prstGeom prst="rect">
            <a:avLst/>
          </a:prstGeom>
        </p:spPr>
      </p:pic>
      <p:sp>
        <p:nvSpPr>
          <p:cNvPr id="8" name="Text Placeholder 1">
            <a:extLst>
              <a:ext uri="{FF2B5EF4-FFF2-40B4-BE49-F238E27FC236}">
                <a16:creationId xmlns:a16="http://schemas.microsoft.com/office/drawing/2014/main" id="{9C52A88F-1818-41A9-BBC5-0C20F32510BB}"/>
              </a:ext>
            </a:extLst>
          </p:cNvPr>
          <p:cNvSpPr>
            <a:spLocks noGrp="1"/>
          </p:cNvSpPr>
          <p:nvPr>
            <p:ph type="body" sz="quarter" idx="16"/>
          </p:nvPr>
        </p:nvSpPr>
        <p:spPr>
          <a:xfrm>
            <a:off x="1150174" y="4391932"/>
            <a:ext cx="15255271" cy="972910"/>
          </a:xfrm>
        </p:spPr>
        <p:txBody>
          <a:bodyPr>
            <a:normAutofit/>
          </a:bodyPr>
          <a:lstStyle/>
          <a:p>
            <a:r>
              <a:rPr lang="en-US" sz="5100" dirty="0"/>
              <a:t>BJs Promotions Platform Performance</a:t>
            </a:r>
          </a:p>
        </p:txBody>
      </p:sp>
      <p:sp>
        <p:nvSpPr>
          <p:cNvPr id="9" name="Text Placeholder 1">
            <a:extLst>
              <a:ext uri="{FF2B5EF4-FFF2-40B4-BE49-F238E27FC236}">
                <a16:creationId xmlns:a16="http://schemas.microsoft.com/office/drawing/2014/main" id="{D9ED2421-117D-43A7-956E-74E98F68D28B}"/>
              </a:ext>
            </a:extLst>
          </p:cNvPr>
          <p:cNvSpPr txBox="1">
            <a:spLocks/>
          </p:cNvSpPr>
          <p:nvPr/>
        </p:nvSpPr>
        <p:spPr>
          <a:xfrm>
            <a:off x="1150173" y="5364842"/>
            <a:ext cx="15255271" cy="393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chorCtr="1">
            <a:normAutofit fontScale="92500" lnSpcReduction="20000"/>
          </a:bodyPr>
          <a:lstStyle>
            <a:lvl1pPr marL="0" marR="0" indent="0" algn="ctr" defTabSz="587012" eaLnBrk="1" latinLnBrk="0" hangingPunct="1">
              <a:lnSpc>
                <a:spcPct val="100000"/>
              </a:lnSpc>
              <a:spcBef>
                <a:spcPts val="3699"/>
              </a:spcBef>
              <a:spcAft>
                <a:spcPts val="0"/>
              </a:spcAft>
              <a:buClrTx/>
              <a:buSzPct val="75000"/>
              <a:buFontTx/>
              <a:buNone/>
              <a:tabLst/>
              <a:defRPr sz="6000" b="0" i="0" u="none" strike="noStrike" cap="none" spc="201" baseline="0">
                <a:ln>
                  <a:noFill/>
                </a:ln>
                <a:solidFill>
                  <a:schemeClr val="bg1"/>
                </a:solidFill>
                <a:uFillTx/>
                <a:latin typeface="Century Gothic" panose="020B0502020202020204" pitchFamily="34" charset="0"/>
                <a:ea typeface="+mn-ea"/>
                <a:cs typeface="+mn-cs"/>
                <a:sym typeface="FreightText Pro"/>
              </a:defRPr>
            </a:lvl1pPr>
            <a:lvl2pPr marL="78152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07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62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172"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721"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26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081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366"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sz="2400" dirty="0"/>
              <a:t>Q1 2023</a:t>
            </a:r>
          </a:p>
        </p:txBody>
      </p:sp>
      <p:pic>
        <p:nvPicPr>
          <p:cNvPr id="10" name="Picture 9">
            <a:extLst>
              <a:ext uri="{FF2B5EF4-FFF2-40B4-BE49-F238E27FC236}">
                <a16:creationId xmlns:a16="http://schemas.microsoft.com/office/drawing/2014/main" id="{2DFB5295-E050-4536-A75C-5FF3C4FF25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5505" y="21077"/>
            <a:ext cx="2001108" cy="1125623"/>
          </a:xfrm>
          <a:prstGeom prst="rect">
            <a:avLst/>
          </a:prstGeom>
        </p:spPr>
      </p:pic>
    </p:spTree>
    <p:extLst>
      <p:ext uri="{BB962C8B-B14F-4D97-AF65-F5344CB8AC3E}">
        <p14:creationId xmlns:p14="http://schemas.microsoft.com/office/powerpoint/2010/main" val="371376419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46C81E-B8B6-4650-8641-3348B19C3727}"/>
              </a:ext>
            </a:extLst>
          </p:cNvPr>
          <p:cNvSpPr>
            <a:spLocks noGrp="1"/>
          </p:cNvSpPr>
          <p:nvPr>
            <p:ph type="body" sz="quarter" idx="15"/>
          </p:nvPr>
        </p:nvSpPr>
        <p:spPr>
          <a:xfrm>
            <a:off x="657140" y="3660435"/>
            <a:ext cx="6270495" cy="4902730"/>
          </a:xfrm>
        </p:spPr>
        <p:txBody>
          <a:bodyPr/>
          <a:lstStyle/>
          <a:p>
            <a:r>
              <a:rPr lang="en-US" b="1" dirty="0"/>
              <a:t>Objective:</a:t>
            </a:r>
            <a:r>
              <a:rPr lang="en-US" dirty="0"/>
              <a:t> To understand how BJ’s compares to other blinded retailers within the Quotient Network</a:t>
            </a:r>
          </a:p>
        </p:txBody>
      </p:sp>
      <p:sp>
        <p:nvSpPr>
          <p:cNvPr id="20" name="Text Placeholder 19">
            <a:extLst>
              <a:ext uri="{FF2B5EF4-FFF2-40B4-BE49-F238E27FC236}">
                <a16:creationId xmlns:a16="http://schemas.microsoft.com/office/drawing/2014/main" id="{D3791BCC-CBFE-46D6-A0BE-00CCB72D11B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3D1960CD-113F-429C-AC92-E451C2A99A31}"/>
              </a:ext>
            </a:extLst>
          </p:cNvPr>
          <p:cNvSpPr>
            <a:spLocks noGrp="1"/>
          </p:cNvSpPr>
          <p:nvPr>
            <p:ph type="body" sz="quarter" idx="14"/>
          </p:nvPr>
        </p:nvSpPr>
        <p:spPr/>
        <p:txBody>
          <a:bodyPr/>
          <a:lstStyle/>
          <a:p>
            <a:r>
              <a:rPr lang="en-US" dirty="0"/>
              <a:t>Platform Performance</a:t>
            </a:r>
          </a:p>
        </p:txBody>
      </p:sp>
      <p:cxnSp>
        <p:nvCxnSpPr>
          <p:cNvPr id="7" name="Straight Arrow Connector 6">
            <a:extLst>
              <a:ext uri="{FF2B5EF4-FFF2-40B4-BE49-F238E27FC236}">
                <a16:creationId xmlns:a16="http://schemas.microsoft.com/office/drawing/2014/main" id="{5A1BFE85-8EF9-4071-B4DC-E863E0E7D1FA}"/>
              </a:ext>
            </a:extLst>
          </p:cNvPr>
          <p:cNvCxnSpPr>
            <a:cxnSpLocks/>
          </p:cNvCxnSpPr>
          <p:nvPr/>
        </p:nvCxnSpPr>
        <p:spPr>
          <a:xfrm flipV="1">
            <a:off x="9433325" y="2218852"/>
            <a:ext cx="0" cy="501322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DF703573-E69B-4989-9C0D-2F03AB8A3DCF}"/>
              </a:ext>
            </a:extLst>
          </p:cNvPr>
          <p:cNvCxnSpPr>
            <a:cxnSpLocks/>
          </p:cNvCxnSpPr>
          <p:nvPr/>
        </p:nvCxnSpPr>
        <p:spPr>
          <a:xfrm flipV="1">
            <a:off x="9397700" y="7232073"/>
            <a:ext cx="7548387" cy="2"/>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390ED01D-8F92-42E2-9DC0-048A0ED8400A}"/>
              </a:ext>
            </a:extLst>
          </p:cNvPr>
          <p:cNvCxnSpPr/>
          <p:nvPr/>
        </p:nvCxnSpPr>
        <p:spPr>
          <a:xfrm>
            <a:off x="13126550" y="2458192"/>
            <a:ext cx="0" cy="4441372"/>
          </a:xfrm>
          <a:prstGeom prst="line">
            <a:avLst/>
          </a:prstGeom>
          <a:noFill/>
          <a:ln w="25400" cap="flat">
            <a:solidFill>
              <a:srgbClr val="000000"/>
            </a:solidFill>
            <a:prstDash val="lgDash"/>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D4616A6-9B95-4D0A-B2A5-949D73F3F841}"/>
              </a:ext>
            </a:extLst>
          </p:cNvPr>
          <p:cNvCxnSpPr>
            <a:cxnSpLocks/>
          </p:cNvCxnSpPr>
          <p:nvPr/>
        </p:nvCxnSpPr>
        <p:spPr>
          <a:xfrm flipH="1">
            <a:off x="9837444" y="4654212"/>
            <a:ext cx="6598004" cy="0"/>
          </a:xfrm>
          <a:prstGeom prst="line">
            <a:avLst/>
          </a:prstGeom>
          <a:noFill/>
          <a:ln w="25400" cap="flat">
            <a:solidFill>
              <a:srgbClr val="000000"/>
            </a:solidFill>
            <a:prstDash val="lgDash"/>
            <a:miter lim="400000"/>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F876C1A5-A365-49EA-AE2C-5D6AABE7A382}"/>
              </a:ext>
            </a:extLst>
          </p:cNvPr>
          <p:cNvSpPr txBox="1"/>
          <p:nvPr/>
        </p:nvSpPr>
        <p:spPr>
          <a:xfrm>
            <a:off x="12714693" y="722659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Scale (Reach)</a:t>
            </a:r>
          </a:p>
        </p:txBody>
      </p:sp>
      <p:sp>
        <p:nvSpPr>
          <p:cNvPr id="22" name="TextBox 21">
            <a:extLst>
              <a:ext uri="{FF2B5EF4-FFF2-40B4-BE49-F238E27FC236}">
                <a16:creationId xmlns:a16="http://schemas.microsoft.com/office/drawing/2014/main" id="{4979E24D-382A-43B7-823C-336241263C67}"/>
              </a:ext>
            </a:extLst>
          </p:cNvPr>
          <p:cNvSpPr txBox="1"/>
          <p:nvPr/>
        </p:nvSpPr>
        <p:spPr>
          <a:xfrm rot="16200000">
            <a:off x="8028309" y="426826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Engagement</a:t>
            </a:r>
          </a:p>
        </p:txBody>
      </p:sp>
      <p:sp>
        <p:nvSpPr>
          <p:cNvPr id="23" name="TextBox 22">
            <a:extLst>
              <a:ext uri="{FF2B5EF4-FFF2-40B4-BE49-F238E27FC236}">
                <a16:creationId xmlns:a16="http://schemas.microsoft.com/office/drawing/2014/main" id="{A9231C42-1A0E-41BE-A1E5-A948201962B7}"/>
              </a:ext>
            </a:extLst>
          </p:cNvPr>
          <p:cNvSpPr txBox="1"/>
          <p:nvPr/>
        </p:nvSpPr>
        <p:spPr>
          <a:xfrm>
            <a:off x="9837444" y="3091427"/>
            <a:ext cx="2929643" cy="929550"/>
          </a:xfrm>
          <a:prstGeom prst="rect">
            <a:avLst/>
          </a:prstGeom>
          <a:noFill/>
        </p:spPr>
        <p:txBody>
          <a:bodyPr wrap="square" rtlCol="0">
            <a:spAutoFit/>
          </a:bodyPr>
          <a:lstStyle/>
          <a:p>
            <a:r>
              <a:rPr lang="en-US" sz="2845" b="1" dirty="0">
                <a:solidFill>
                  <a:schemeClr val="accent5"/>
                </a:solidFill>
              </a:rPr>
              <a:t>Grow Users</a:t>
            </a:r>
          </a:p>
          <a:p>
            <a:r>
              <a:rPr lang="en-US" sz="1600" dirty="0">
                <a:solidFill>
                  <a:schemeClr val="tx1"/>
                </a:solidFill>
              </a:rPr>
              <a:t>(Strong engagement, narrow reach)</a:t>
            </a:r>
            <a:endParaRPr lang="en-US" sz="2845" dirty="0">
              <a:solidFill>
                <a:schemeClr val="tx1"/>
              </a:solidFill>
            </a:endParaRPr>
          </a:p>
        </p:txBody>
      </p:sp>
      <p:sp>
        <p:nvSpPr>
          <p:cNvPr id="24" name="TextBox 23">
            <a:extLst>
              <a:ext uri="{FF2B5EF4-FFF2-40B4-BE49-F238E27FC236}">
                <a16:creationId xmlns:a16="http://schemas.microsoft.com/office/drawing/2014/main" id="{D4CFB08F-2B30-46EE-920F-B3C97EECA820}"/>
              </a:ext>
            </a:extLst>
          </p:cNvPr>
          <p:cNvSpPr txBox="1"/>
          <p:nvPr/>
        </p:nvSpPr>
        <p:spPr>
          <a:xfrm>
            <a:off x="13530668" y="3091427"/>
            <a:ext cx="2929643" cy="929550"/>
          </a:xfrm>
          <a:prstGeom prst="rect">
            <a:avLst/>
          </a:prstGeom>
          <a:noFill/>
        </p:spPr>
        <p:txBody>
          <a:bodyPr wrap="square" rtlCol="0">
            <a:spAutoFit/>
          </a:bodyPr>
          <a:lstStyle/>
          <a:p>
            <a:r>
              <a:rPr lang="en-US" sz="2845" b="1" dirty="0">
                <a:solidFill>
                  <a:schemeClr val="accent4"/>
                </a:solidFill>
              </a:rPr>
              <a:t>Best in Class</a:t>
            </a:r>
          </a:p>
          <a:p>
            <a:r>
              <a:rPr lang="en-US" sz="1600" dirty="0">
                <a:solidFill>
                  <a:schemeClr val="tx1"/>
                </a:solidFill>
              </a:rPr>
              <a:t>(Strong engagement, broad reach)</a:t>
            </a:r>
            <a:endParaRPr lang="en-US" sz="2845" dirty="0">
              <a:solidFill>
                <a:schemeClr val="tx1"/>
              </a:solidFill>
            </a:endParaRPr>
          </a:p>
        </p:txBody>
      </p:sp>
      <p:sp>
        <p:nvSpPr>
          <p:cNvPr id="25" name="TextBox 24">
            <a:extLst>
              <a:ext uri="{FF2B5EF4-FFF2-40B4-BE49-F238E27FC236}">
                <a16:creationId xmlns:a16="http://schemas.microsoft.com/office/drawing/2014/main" id="{3ED2F89F-A69C-4434-B262-D5066EDD050D}"/>
              </a:ext>
            </a:extLst>
          </p:cNvPr>
          <p:cNvSpPr txBox="1"/>
          <p:nvPr/>
        </p:nvSpPr>
        <p:spPr>
          <a:xfrm>
            <a:off x="13530668" y="5213106"/>
            <a:ext cx="2929643" cy="1323567"/>
          </a:xfrm>
          <a:prstGeom prst="rect">
            <a:avLst/>
          </a:prstGeom>
          <a:noFill/>
        </p:spPr>
        <p:txBody>
          <a:bodyPr wrap="square" rtlCol="0">
            <a:spAutoFit/>
          </a:bodyPr>
          <a:lstStyle/>
          <a:p>
            <a:r>
              <a:rPr lang="en-US" sz="2845" b="1" dirty="0">
                <a:solidFill>
                  <a:schemeClr val="accent2"/>
                </a:solidFill>
              </a:rPr>
              <a:t>Drive Relevancy</a:t>
            </a:r>
          </a:p>
          <a:p>
            <a:r>
              <a:rPr lang="en-US" sz="1600" dirty="0">
                <a:solidFill>
                  <a:schemeClr val="tx1"/>
                </a:solidFill>
              </a:rPr>
              <a:t>(Limited engagement, broad reach)</a:t>
            </a:r>
            <a:endParaRPr lang="en-US" sz="2845" dirty="0">
              <a:solidFill>
                <a:schemeClr val="tx1"/>
              </a:solidFill>
            </a:endParaRPr>
          </a:p>
        </p:txBody>
      </p:sp>
      <p:sp>
        <p:nvSpPr>
          <p:cNvPr id="26" name="TextBox 25">
            <a:extLst>
              <a:ext uri="{FF2B5EF4-FFF2-40B4-BE49-F238E27FC236}">
                <a16:creationId xmlns:a16="http://schemas.microsoft.com/office/drawing/2014/main" id="{8CE9BFA1-FF4F-49A1-AC25-8CCF6C0E6B93}"/>
              </a:ext>
            </a:extLst>
          </p:cNvPr>
          <p:cNvSpPr txBox="1"/>
          <p:nvPr/>
        </p:nvSpPr>
        <p:spPr>
          <a:xfrm>
            <a:off x="9837444" y="5410115"/>
            <a:ext cx="2929643" cy="929550"/>
          </a:xfrm>
          <a:prstGeom prst="rect">
            <a:avLst/>
          </a:prstGeom>
          <a:noFill/>
        </p:spPr>
        <p:txBody>
          <a:bodyPr wrap="square" rtlCol="0">
            <a:spAutoFit/>
          </a:bodyPr>
          <a:lstStyle/>
          <a:p>
            <a:r>
              <a:rPr lang="en-US" sz="2845" b="1" dirty="0">
                <a:solidFill>
                  <a:schemeClr val="accent6"/>
                </a:solidFill>
              </a:rPr>
              <a:t>Development</a:t>
            </a:r>
          </a:p>
          <a:p>
            <a:r>
              <a:rPr lang="en-US" sz="1600" dirty="0">
                <a:solidFill>
                  <a:schemeClr val="tx1"/>
                </a:solidFill>
              </a:rPr>
              <a:t>(Limited engagement, narrow reach)</a:t>
            </a:r>
            <a:endParaRPr lang="en-US" sz="2845" dirty="0">
              <a:solidFill>
                <a:schemeClr val="tx1"/>
              </a:solidFill>
            </a:endParaRPr>
          </a:p>
        </p:txBody>
      </p:sp>
      <p:pic>
        <p:nvPicPr>
          <p:cNvPr id="16" name="Picture 15">
            <a:extLst>
              <a:ext uri="{FF2B5EF4-FFF2-40B4-BE49-F238E27FC236}">
                <a16:creationId xmlns:a16="http://schemas.microsoft.com/office/drawing/2014/main" id="{8C584B88-78CB-46CC-9EDD-D0B912BC11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12564403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F7084B24-390F-4CDE-8A2E-1413152FD08A}"/>
              </a:ext>
            </a:extLst>
          </p:cNvPr>
          <p:cNvGraphicFramePr/>
          <p:nvPr>
            <p:extLst>
              <p:ext uri="{D42A27DB-BD31-4B8C-83A1-F6EECF244321}">
                <p14:modId xmlns:p14="http://schemas.microsoft.com/office/powerpoint/2010/main" val="2831381079"/>
              </p:ext>
            </p:extLst>
          </p:nvPr>
        </p:nvGraphicFramePr>
        <p:xfrm>
          <a:off x="691879" y="2592487"/>
          <a:ext cx="16019717" cy="613136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6B074849-4151-4FF2-8B66-D0FF61AA72A0}"/>
              </a:ext>
            </a:extLst>
          </p:cNvPr>
          <p:cNvSpPr>
            <a:spLocks noGrp="1"/>
          </p:cNvSpPr>
          <p:nvPr>
            <p:ph type="body" sz="quarter" idx="13"/>
          </p:nvPr>
        </p:nvSpPr>
        <p:spPr>
          <a:xfrm>
            <a:off x="332669" y="1509746"/>
            <a:ext cx="16002706" cy="435118"/>
          </a:xfrm>
        </p:spPr>
        <p:txBody>
          <a:bodyPr/>
          <a:lstStyle/>
          <a:p>
            <a:r>
              <a:rPr lang="en-US" b="1" dirty="0"/>
              <a:t>Text</a:t>
            </a:r>
          </a:p>
        </p:txBody>
      </p:sp>
      <p:sp>
        <p:nvSpPr>
          <p:cNvPr id="3" name="Text Placeholder 2">
            <a:extLst>
              <a:ext uri="{FF2B5EF4-FFF2-40B4-BE49-F238E27FC236}">
                <a16:creationId xmlns:a16="http://schemas.microsoft.com/office/drawing/2014/main" id="{D136C6DD-16DD-4B26-903A-C39F964DEBE8}"/>
              </a:ext>
            </a:extLst>
          </p:cNvPr>
          <p:cNvSpPr>
            <a:spLocks noGrp="1"/>
          </p:cNvSpPr>
          <p:nvPr>
            <p:ph type="body" sz="quarter" idx="14"/>
          </p:nvPr>
        </p:nvSpPr>
        <p:spPr>
          <a:xfrm>
            <a:off x="3258993" y="160693"/>
            <a:ext cx="10885487" cy="1025241"/>
          </a:xfrm>
        </p:spPr>
        <p:txBody>
          <a:bodyPr/>
          <a:lstStyle/>
          <a:p>
            <a:r>
              <a:rPr lang="en-US" sz="4000" b="1" dirty="0"/>
              <a:t>Overall Platform Performance</a:t>
            </a:r>
          </a:p>
        </p:txBody>
      </p:sp>
      <p:sp>
        <p:nvSpPr>
          <p:cNvPr id="17" name="TextBox 16">
            <a:extLst>
              <a:ext uri="{FF2B5EF4-FFF2-40B4-BE49-F238E27FC236}">
                <a16:creationId xmlns:a16="http://schemas.microsoft.com/office/drawing/2014/main" id="{6890038C-5BD3-40A9-A60C-C626FCE198AB}"/>
              </a:ext>
            </a:extLst>
          </p:cNvPr>
          <p:cNvSpPr txBox="1"/>
          <p:nvPr/>
        </p:nvSpPr>
        <p:spPr>
          <a:xfrm>
            <a:off x="2379011" y="2664837"/>
            <a:ext cx="2929643" cy="486352"/>
          </a:xfrm>
          <a:prstGeom prst="rect">
            <a:avLst/>
          </a:prstGeom>
          <a:noFill/>
        </p:spPr>
        <p:txBody>
          <a:bodyPr wrap="square" rtlCol="0">
            <a:spAutoFit/>
          </a:bodyPr>
          <a:lstStyle/>
          <a:p>
            <a:r>
              <a:rPr lang="en-US" sz="2845" b="1" dirty="0">
                <a:solidFill>
                  <a:schemeClr val="accent5"/>
                </a:solidFill>
              </a:rPr>
              <a:t>Grow Users</a:t>
            </a:r>
          </a:p>
        </p:txBody>
      </p:sp>
      <p:sp>
        <p:nvSpPr>
          <p:cNvPr id="18" name="TextBox 17">
            <a:extLst>
              <a:ext uri="{FF2B5EF4-FFF2-40B4-BE49-F238E27FC236}">
                <a16:creationId xmlns:a16="http://schemas.microsoft.com/office/drawing/2014/main" id="{F43B858C-24FE-4C6D-B30D-1DB07DF3CC84}"/>
              </a:ext>
            </a:extLst>
          </p:cNvPr>
          <p:cNvSpPr txBox="1"/>
          <p:nvPr/>
        </p:nvSpPr>
        <p:spPr>
          <a:xfrm>
            <a:off x="14070975" y="2745564"/>
            <a:ext cx="2929643" cy="486352"/>
          </a:xfrm>
          <a:prstGeom prst="rect">
            <a:avLst/>
          </a:prstGeom>
          <a:noFill/>
        </p:spPr>
        <p:txBody>
          <a:bodyPr wrap="square" rtlCol="0">
            <a:spAutoFit/>
          </a:bodyPr>
          <a:lstStyle/>
          <a:p>
            <a:r>
              <a:rPr lang="en-US" sz="2845" b="1" dirty="0">
                <a:solidFill>
                  <a:schemeClr val="accent4"/>
                </a:solidFill>
              </a:rPr>
              <a:t>Best in Class</a:t>
            </a:r>
          </a:p>
        </p:txBody>
      </p:sp>
      <p:sp>
        <p:nvSpPr>
          <p:cNvPr id="19" name="TextBox 18">
            <a:extLst>
              <a:ext uri="{FF2B5EF4-FFF2-40B4-BE49-F238E27FC236}">
                <a16:creationId xmlns:a16="http://schemas.microsoft.com/office/drawing/2014/main" id="{59154322-74C4-490F-B98F-40DED8A15DEA}"/>
              </a:ext>
            </a:extLst>
          </p:cNvPr>
          <p:cNvSpPr txBox="1"/>
          <p:nvPr/>
        </p:nvSpPr>
        <p:spPr>
          <a:xfrm>
            <a:off x="14070975" y="6760745"/>
            <a:ext cx="2929643" cy="880369"/>
          </a:xfrm>
          <a:prstGeom prst="rect">
            <a:avLst/>
          </a:prstGeom>
          <a:noFill/>
        </p:spPr>
        <p:txBody>
          <a:bodyPr wrap="square" rtlCol="0">
            <a:spAutoFit/>
          </a:bodyPr>
          <a:lstStyle/>
          <a:p>
            <a:r>
              <a:rPr lang="en-US" sz="2845" b="1" dirty="0">
                <a:solidFill>
                  <a:schemeClr val="accent2"/>
                </a:solidFill>
              </a:rPr>
              <a:t>Drive Relevancy</a:t>
            </a:r>
          </a:p>
        </p:txBody>
      </p:sp>
      <p:sp>
        <p:nvSpPr>
          <p:cNvPr id="20" name="TextBox 19">
            <a:extLst>
              <a:ext uri="{FF2B5EF4-FFF2-40B4-BE49-F238E27FC236}">
                <a16:creationId xmlns:a16="http://schemas.microsoft.com/office/drawing/2014/main" id="{13D3D9DC-9954-4B31-868B-C834CE7F7D5C}"/>
              </a:ext>
            </a:extLst>
          </p:cNvPr>
          <p:cNvSpPr txBox="1"/>
          <p:nvPr/>
        </p:nvSpPr>
        <p:spPr>
          <a:xfrm>
            <a:off x="2379011" y="7154762"/>
            <a:ext cx="2929643" cy="486352"/>
          </a:xfrm>
          <a:prstGeom prst="rect">
            <a:avLst/>
          </a:prstGeom>
          <a:noFill/>
        </p:spPr>
        <p:txBody>
          <a:bodyPr wrap="square" rtlCol="0">
            <a:spAutoFit/>
          </a:bodyPr>
          <a:lstStyle/>
          <a:p>
            <a:r>
              <a:rPr lang="en-US" sz="2845" b="1" dirty="0">
                <a:solidFill>
                  <a:schemeClr val="accent6"/>
                </a:solidFill>
              </a:rPr>
              <a:t>Development</a:t>
            </a:r>
          </a:p>
        </p:txBody>
      </p:sp>
      <p:pic>
        <p:nvPicPr>
          <p:cNvPr id="10" name="Picture 9">
            <a:extLst>
              <a:ext uri="{FF2B5EF4-FFF2-40B4-BE49-F238E27FC236}">
                <a16:creationId xmlns:a16="http://schemas.microsoft.com/office/drawing/2014/main" id="{8F4F561C-055E-4B9B-ADD6-4524A054A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
        <p:nvSpPr>
          <p:cNvPr id="12" name="Rectangle 11">
            <a:extLst>
              <a:ext uri="{FF2B5EF4-FFF2-40B4-BE49-F238E27FC236}">
                <a16:creationId xmlns:a16="http://schemas.microsoft.com/office/drawing/2014/main" id="{A225B8FA-F338-4DDE-AF01-843313A8DF06}"/>
              </a:ext>
            </a:extLst>
          </p:cNvPr>
          <p:cNvSpPr/>
          <p:nvPr/>
        </p:nvSpPr>
        <p:spPr>
          <a:xfrm>
            <a:off x="281598" y="8506873"/>
            <a:ext cx="6096000" cy="216982"/>
          </a:xfrm>
          <a:prstGeom prst="rect">
            <a:avLst/>
          </a:prstGeom>
        </p:spPr>
        <p:txBody>
          <a:bodyPr>
            <a:spAutoFit/>
          </a:bodyPr>
          <a:lstStyle/>
          <a:p>
            <a:pPr algn="l"/>
            <a:r>
              <a:rPr lang="en-US" sz="900" dirty="0">
                <a:solidFill>
                  <a:srgbClr val="595D63"/>
                </a:solidFill>
                <a:latin typeface="Calibri" panose="020F0502020204030204" pitchFamily="34" charset="0"/>
                <a:ea typeface="Calibri" panose="020F0502020204030204" pitchFamily="34" charset="0"/>
              </a:rPr>
              <a:t>Store Shoppers data from Nielsen, 52 W/E Mar,22 2022 and 13 W/E Mar 22,2023</a:t>
            </a:r>
            <a:endParaRPr lang="en-US" sz="900" dirty="0">
              <a:solidFill>
                <a:srgbClr val="595D63"/>
              </a:solidFill>
            </a:endParaRPr>
          </a:p>
        </p:txBody>
      </p:sp>
    </p:spTree>
    <p:extLst>
      <p:ext uri="{BB962C8B-B14F-4D97-AF65-F5344CB8AC3E}">
        <p14:creationId xmlns:p14="http://schemas.microsoft.com/office/powerpoint/2010/main" val="18664762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F7084B24-390F-4CDE-8A2E-1413152FD08A}"/>
              </a:ext>
            </a:extLst>
          </p:cNvPr>
          <p:cNvGraphicFramePr/>
          <p:nvPr>
            <p:extLst>
              <p:ext uri="{D42A27DB-BD31-4B8C-83A1-F6EECF244321}">
                <p14:modId xmlns:p14="http://schemas.microsoft.com/office/powerpoint/2010/main" val="3486393497"/>
              </p:ext>
            </p:extLst>
          </p:nvPr>
        </p:nvGraphicFramePr>
        <p:xfrm>
          <a:off x="663447" y="2542784"/>
          <a:ext cx="16019717" cy="618107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C4E20D7-A1CC-4462-86D0-DD334C543F0C}"/>
              </a:ext>
            </a:extLst>
          </p:cNvPr>
          <p:cNvSpPr>
            <a:spLocks noGrp="1"/>
          </p:cNvSpPr>
          <p:nvPr>
            <p:ph type="body" sz="quarter" idx="13"/>
          </p:nvPr>
        </p:nvSpPr>
        <p:spPr>
          <a:xfrm>
            <a:off x="332669" y="1224798"/>
            <a:ext cx="16002706" cy="1170341"/>
          </a:xfrm>
        </p:spPr>
        <p:txBody>
          <a:bodyPr/>
          <a:lstStyle/>
          <a:p>
            <a:endParaRPr lang="en-US" dirty="0"/>
          </a:p>
        </p:txBody>
      </p:sp>
      <p:sp>
        <p:nvSpPr>
          <p:cNvPr id="3" name="Text Placeholder 2">
            <a:extLst>
              <a:ext uri="{FF2B5EF4-FFF2-40B4-BE49-F238E27FC236}">
                <a16:creationId xmlns:a16="http://schemas.microsoft.com/office/drawing/2014/main" id="{D136C6DD-16DD-4B26-903A-C39F964DEBE8}"/>
              </a:ext>
            </a:extLst>
          </p:cNvPr>
          <p:cNvSpPr>
            <a:spLocks noGrp="1"/>
          </p:cNvSpPr>
          <p:nvPr>
            <p:ph type="body" sz="quarter" idx="14"/>
          </p:nvPr>
        </p:nvSpPr>
        <p:spPr>
          <a:xfrm>
            <a:off x="4643631" y="51547"/>
            <a:ext cx="8424670" cy="981373"/>
          </a:xfrm>
        </p:spPr>
        <p:txBody>
          <a:bodyPr/>
          <a:lstStyle/>
          <a:p>
            <a:r>
              <a:rPr lang="en-US" sz="4400" b="1" dirty="0"/>
              <a:t>PLATFORM ENGAGEMENT</a:t>
            </a:r>
          </a:p>
        </p:txBody>
      </p:sp>
      <p:sp>
        <p:nvSpPr>
          <p:cNvPr id="12" name="TextBox 1">
            <a:extLst>
              <a:ext uri="{FF2B5EF4-FFF2-40B4-BE49-F238E27FC236}">
                <a16:creationId xmlns:a16="http://schemas.microsoft.com/office/drawing/2014/main" id="{BB9716A5-1756-4610-8BBB-3D47D9E11AEE}"/>
              </a:ext>
            </a:extLst>
          </p:cNvPr>
          <p:cNvSpPr txBox="1"/>
          <p:nvPr/>
        </p:nvSpPr>
        <p:spPr>
          <a:xfrm>
            <a:off x="13517635" y="4315774"/>
            <a:ext cx="1831509" cy="3750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a:solidFill>
                  <a:schemeClr val="accent6">
                    <a:lumMod val="50000"/>
                  </a:schemeClr>
                </a:solidFill>
              </a:rPr>
              <a:t>BJ’s Q1’23</a:t>
            </a:r>
          </a:p>
        </p:txBody>
      </p:sp>
      <p:cxnSp>
        <p:nvCxnSpPr>
          <p:cNvPr id="9" name="Straight Arrow Connector 8">
            <a:extLst>
              <a:ext uri="{FF2B5EF4-FFF2-40B4-BE49-F238E27FC236}">
                <a16:creationId xmlns:a16="http://schemas.microsoft.com/office/drawing/2014/main" id="{7EC83AE3-9121-4968-93A3-1E7B7F97CB4B}"/>
              </a:ext>
            </a:extLst>
          </p:cNvPr>
          <p:cNvCxnSpPr>
            <a:cxnSpLocks/>
          </p:cNvCxnSpPr>
          <p:nvPr/>
        </p:nvCxnSpPr>
        <p:spPr>
          <a:xfrm>
            <a:off x="13517635" y="4690793"/>
            <a:ext cx="290212"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49404B0-78A8-4C08-AD6B-7F044E9F09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43693" y="18778"/>
            <a:ext cx="1802919" cy="1014142"/>
          </a:xfrm>
          <a:prstGeom prst="rect">
            <a:avLst/>
          </a:prstGeom>
        </p:spPr>
      </p:pic>
      <p:sp>
        <p:nvSpPr>
          <p:cNvPr id="10" name="TextBox 9">
            <a:extLst>
              <a:ext uri="{FF2B5EF4-FFF2-40B4-BE49-F238E27FC236}">
                <a16:creationId xmlns:a16="http://schemas.microsoft.com/office/drawing/2014/main" id="{62E98E0F-2120-4AF6-98E7-AAE18454AA20}"/>
              </a:ext>
            </a:extLst>
          </p:cNvPr>
          <p:cNvSpPr txBox="1"/>
          <p:nvPr/>
        </p:nvSpPr>
        <p:spPr>
          <a:xfrm>
            <a:off x="-1084844" y="8654518"/>
            <a:ext cx="8734566" cy="216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595D63"/>
                </a:solidFill>
                <a:latin typeface="Calibri" panose="020F0502020204030204" pitchFamily="34" charset="0"/>
                <a:ea typeface="Calibri" panose="020F0502020204030204" pitchFamily="34" charset="0"/>
              </a:rPr>
              <a:t>Data from MicroStrategy, 13 W/E 1/29/2023 – 4/29/2023</a:t>
            </a:r>
            <a:endParaRPr lang="en-US" sz="900" dirty="0"/>
          </a:p>
        </p:txBody>
      </p:sp>
    </p:spTree>
    <p:extLst>
      <p:ext uri="{BB962C8B-B14F-4D97-AF65-F5344CB8AC3E}">
        <p14:creationId xmlns:p14="http://schemas.microsoft.com/office/powerpoint/2010/main" val="301058921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F7084B24-390F-4CDE-8A2E-1413152FD08A}"/>
              </a:ext>
            </a:extLst>
          </p:cNvPr>
          <p:cNvGraphicFramePr/>
          <p:nvPr>
            <p:extLst>
              <p:ext uri="{D42A27DB-BD31-4B8C-83A1-F6EECF244321}">
                <p14:modId xmlns:p14="http://schemas.microsoft.com/office/powerpoint/2010/main" val="18563849"/>
              </p:ext>
            </p:extLst>
          </p:nvPr>
        </p:nvGraphicFramePr>
        <p:xfrm>
          <a:off x="663447" y="2555310"/>
          <a:ext cx="16146482" cy="616854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05F0F9D-DA0D-4760-AE42-A024C25B2099}"/>
              </a:ext>
            </a:extLst>
          </p:cNvPr>
          <p:cNvSpPr>
            <a:spLocks noGrp="1"/>
          </p:cNvSpPr>
          <p:nvPr>
            <p:ph type="body" sz="quarter" idx="13"/>
          </p:nvPr>
        </p:nvSpPr>
        <p:spPr>
          <a:xfrm>
            <a:off x="399344" y="1617894"/>
            <a:ext cx="16002706" cy="435118"/>
          </a:xfrm>
        </p:spPr>
        <p:txBody>
          <a:bodyPr/>
          <a:lstStyle/>
          <a:p>
            <a:endParaRPr lang="en-US" dirty="0"/>
          </a:p>
        </p:txBody>
      </p:sp>
      <p:sp>
        <p:nvSpPr>
          <p:cNvPr id="3" name="Text Placeholder 2">
            <a:extLst>
              <a:ext uri="{FF2B5EF4-FFF2-40B4-BE49-F238E27FC236}">
                <a16:creationId xmlns:a16="http://schemas.microsoft.com/office/drawing/2014/main" id="{D136C6DD-16DD-4B26-903A-C39F964DEBE8}"/>
              </a:ext>
            </a:extLst>
          </p:cNvPr>
          <p:cNvSpPr>
            <a:spLocks noGrp="1"/>
          </p:cNvSpPr>
          <p:nvPr>
            <p:ph type="body" sz="quarter" idx="14"/>
          </p:nvPr>
        </p:nvSpPr>
        <p:spPr>
          <a:xfrm>
            <a:off x="377571" y="356899"/>
            <a:ext cx="16019717" cy="1025241"/>
          </a:xfrm>
        </p:spPr>
        <p:txBody>
          <a:bodyPr/>
          <a:lstStyle/>
          <a:p>
            <a:r>
              <a:rPr lang="en-US" sz="4400" b="1" dirty="0"/>
              <a:t>PLATFORM GROWTH</a:t>
            </a:r>
          </a:p>
        </p:txBody>
      </p:sp>
      <p:sp>
        <p:nvSpPr>
          <p:cNvPr id="12" name="TextBox 1">
            <a:extLst>
              <a:ext uri="{FF2B5EF4-FFF2-40B4-BE49-F238E27FC236}">
                <a16:creationId xmlns:a16="http://schemas.microsoft.com/office/drawing/2014/main" id="{4D40F5BD-968D-459F-971C-E47BB180B0CB}"/>
              </a:ext>
            </a:extLst>
          </p:cNvPr>
          <p:cNvSpPr txBox="1"/>
          <p:nvPr/>
        </p:nvSpPr>
        <p:spPr>
          <a:xfrm>
            <a:off x="14854771" y="7400951"/>
            <a:ext cx="1655238" cy="25851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a:solidFill>
                  <a:schemeClr val="accent6">
                    <a:lumMod val="50000"/>
                  </a:schemeClr>
                </a:solidFill>
              </a:rPr>
              <a:t>BJ’s Q1 ‘23</a:t>
            </a:r>
          </a:p>
        </p:txBody>
      </p:sp>
      <p:sp>
        <p:nvSpPr>
          <p:cNvPr id="9" name="TextBox 1">
            <a:extLst>
              <a:ext uri="{FF2B5EF4-FFF2-40B4-BE49-F238E27FC236}">
                <a16:creationId xmlns:a16="http://schemas.microsoft.com/office/drawing/2014/main" id="{583B34FD-9126-4E23-BAC6-CF445307B7C8}"/>
              </a:ext>
            </a:extLst>
          </p:cNvPr>
          <p:cNvSpPr txBox="1"/>
          <p:nvPr/>
        </p:nvSpPr>
        <p:spPr>
          <a:xfrm>
            <a:off x="13684425" y="6705512"/>
            <a:ext cx="1759678" cy="3765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a:solidFill>
                  <a:schemeClr val="accent6">
                    <a:lumMod val="60000"/>
                    <a:lumOff val="40000"/>
                  </a:schemeClr>
                </a:solidFill>
              </a:rPr>
              <a:t>BJ’s Q1 ‘22</a:t>
            </a:r>
          </a:p>
        </p:txBody>
      </p:sp>
      <p:cxnSp>
        <p:nvCxnSpPr>
          <p:cNvPr id="10" name="Straight Arrow Connector 9">
            <a:extLst>
              <a:ext uri="{FF2B5EF4-FFF2-40B4-BE49-F238E27FC236}">
                <a16:creationId xmlns:a16="http://schemas.microsoft.com/office/drawing/2014/main" id="{21E62E13-6CB3-4030-99EF-99E5AAAC12CE}"/>
              </a:ext>
            </a:extLst>
          </p:cNvPr>
          <p:cNvCxnSpPr>
            <a:cxnSpLocks/>
          </p:cNvCxnSpPr>
          <p:nvPr/>
        </p:nvCxnSpPr>
        <p:spPr>
          <a:xfrm>
            <a:off x="14890763" y="7042128"/>
            <a:ext cx="258243" cy="39116"/>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6C5EE856-F7E6-4C52-A97A-46D5DB4254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
        <p:nvSpPr>
          <p:cNvPr id="14" name="TextBox 13">
            <a:extLst>
              <a:ext uri="{FF2B5EF4-FFF2-40B4-BE49-F238E27FC236}">
                <a16:creationId xmlns:a16="http://schemas.microsoft.com/office/drawing/2014/main" id="{C5F0B9B3-F650-4EF5-B5E1-1E338A7DA03A}"/>
              </a:ext>
            </a:extLst>
          </p:cNvPr>
          <p:cNvSpPr txBox="1"/>
          <p:nvPr/>
        </p:nvSpPr>
        <p:spPr>
          <a:xfrm>
            <a:off x="-1405719" y="8723855"/>
            <a:ext cx="8734566" cy="216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Data from MicroStrategy,13 W/E 1/29/2022 – 4/29/2023</a:t>
            </a:r>
          </a:p>
        </p:txBody>
      </p:sp>
    </p:spTree>
    <p:extLst>
      <p:ext uri="{BB962C8B-B14F-4D97-AF65-F5344CB8AC3E}">
        <p14:creationId xmlns:p14="http://schemas.microsoft.com/office/powerpoint/2010/main" val="40849296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1AF4F6-531B-4FBA-BFB1-84D8DD9A3640}"/>
              </a:ext>
            </a:extLst>
          </p:cNvPr>
          <p:cNvSpPr>
            <a:spLocks noGrp="1"/>
          </p:cNvSpPr>
          <p:nvPr>
            <p:ph type="body" sz="quarter" idx="13"/>
          </p:nvPr>
        </p:nvSpPr>
        <p:spPr>
          <a:xfrm>
            <a:off x="691879" y="1210372"/>
            <a:ext cx="16002706" cy="1191360"/>
          </a:xfrm>
        </p:spPr>
        <p:txBody>
          <a:bodyPr/>
          <a:lstStyle/>
          <a:p>
            <a:endParaRPr lang="en-US" sz="2703" b="1" dirty="0"/>
          </a:p>
        </p:txBody>
      </p:sp>
      <p:sp>
        <p:nvSpPr>
          <p:cNvPr id="44" name="Text Placeholder 43">
            <a:extLst>
              <a:ext uri="{FF2B5EF4-FFF2-40B4-BE49-F238E27FC236}">
                <a16:creationId xmlns:a16="http://schemas.microsoft.com/office/drawing/2014/main" id="{A0A8F621-BBDE-4C07-BFE3-DC74150BEAEE}"/>
              </a:ext>
            </a:extLst>
          </p:cNvPr>
          <p:cNvSpPr>
            <a:spLocks noGrp="1"/>
          </p:cNvSpPr>
          <p:nvPr>
            <p:ph type="body" sz="quarter" idx="14"/>
          </p:nvPr>
        </p:nvSpPr>
        <p:spPr>
          <a:xfrm>
            <a:off x="2545298" y="153529"/>
            <a:ext cx="11919731" cy="1034156"/>
          </a:xfrm>
        </p:spPr>
        <p:txBody>
          <a:bodyPr/>
          <a:lstStyle/>
          <a:p>
            <a:r>
              <a:rPr lang="en-US" sz="4000" b="1" dirty="0">
                <a:ea typeface="MS PGothic"/>
              </a:rPr>
              <a:t>ACTIVE &amp; NOT DIGITAL vs DIGITAL SHOPPERS</a:t>
            </a:r>
          </a:p>
        </p:txBody>
      </p:sp>
      <p:sp>
        <p:nvSpPr>
          <p:cNvPr id="41" name="Rectangle 40">
            <a:extLst>
              <a:ext uri="{FF2B5EF4-FFF2-40B4-BE49-F238E27FC236}">
                <a16:creationId xmlns:a16="http://schemas.microsoft.com/office/drawing/2014/main" id="{2F94A761-726A-4B54-84A5-4401EDEE96CF}"/>
              </a:ext>
            </a:extLst>
          </p:cNvPr>
          <p:cNvSpPr/>
          <p:nvPr/>
        </p:nvSpPr>
        <p:spPr>
          <a:xfrm>
            <a:off x="2544476" y="8726021"/>
            <a:ext cx="6096000" cy="216982"/>
          </a:xfrm>
          <a:prstGeom prst="rect">
            <a:avLst/>
          </a:prstGeom>
        </p:spPr>
        <p:txBody>
          <a:bodyPr>
            <a:spAutoFit/>
          </a:bodyPr>
          <a:lstStyle/>
          <a:p>
            <a:pPr algn="l"/>
            <a:r>
              <a:rPr lang="en-US" sz="900" dirty="0">
                <a:solidFill>
                  <a:srgbClr val="595D63"/>
                </a:solidFill>
              </a:rPr>
              <a:t>Data from Snowflake, </a:t>
            </a:r>
            <a:r>
              <a:rPr lang="en-US" sz="900" dirty="0">
                <a:solidFill>
                  <a:srgbClr val="595D63"/>
                </a:solidFill>
                <a:latin typeface="Calibri" panose="020F0502020204030204" pitchFamily="34" charset="0"/>
              </a:rPr>
              <a:t>52</a:t>
            </a:r>
            <a:r>
              <a:rPr lang="en-US" sz="900" dirty="0">
                <a:solidFill>
                  <a:srgbClr val="595D63"/>
                </a:solidFill>
                <a:latin typeface="Calibri" panose="020F0502020204030204" pitchFamily="34" charset="0"/>
                <a:ea typeface="Calibri" panose="020F0502020204030204" pitchFamily="34" charset="0"/>
              </a:rPr>
              <a:t> W/E 4/1/2022 – 3/31/2023</a:t>
            </a:r>
            <a:endParaRPr lang="en-US" sz="900" dirty="0">
              <a:solidFill>
                <a:srgbClr val="595D63"/>
              </a:solidFill>
            </a:endParaRPr>
          </a:p>
        </p:txBody>
      </p:sp>
      <p:graphicFrame>
        <p:nvGraphicFramePr>
          <p:cNvPr id="3" name="Table 2">
            <a:extLst>
              <a:ext uri="{FF2B5EF4-FFF2-40B4-BE49-F238E27FC236}">
                <a16:creationId xmlns:a16="http://schemas.microsoft.com/office/drawing/2014/main" id="{297DA0DC-619A-CAC2-FA73-80F218A75031}"/>
              </a:ext>
            </a:extLst>
          </p:cNvPr>
          <p:cNvGraphicFramePr>
            <a:graphicFrameLocks noGrp="1"/>
          </p:cNvGraphicFramePr>
          <p:nvPr>
            <p:extLst>
              <p:ext uri="{D42A27DB-BD31-4B8C-83A1-F6EECF244321}">
                <p14:modId xmlns:p14="http://schemas.microsoft.com/office/powerpoint/2010/main" val="458361807"/>
              </p:ext>
            </p:extLst>
          </p:nvPr>
        </p:nvGraphicFramePr>
        <p:xfrm>
          <a:off x="2241273" y="2538485"/>
          <a:ext cx="12864065" cy="6187536"/>
        </p:xfrm>
        <a:graphic>
          <a:graphicData uri="http://schemas.openxmlformats.org/drawingml/2006/table">
            <a:tbl>
              <a:tblPr firstRow="1" bandRow="1">
                <a:tableStyleId>{616DA210-FB5B-4158-B5E0-FEB733F419BA}</a:tableStyleId>
              </a:tblPr>
              <a:tblGrid>
                <a:gridCol w="1020050">
                  <a:extLst>
                    <a:ext uri="{9D8B030D-6E8A-4147-A177-3AD203B41FA5}">
                      <a16:colId xmlns:a16="http://schemas.microsoft.com/office/drawing/2014/main" val="20000"/>
                    </a:ext>
                  </a:extLst>
                </a:gridCol>
                <a:gridCol w="3642519">
                  <a:extLst>
                    <a:ext uri="{9D8B030D-6E8A-4147-A177-3AD203B41FA5}">
                      <a16:colId xmlns:a16="http://schemas.microsoft.com/office/drawing/2014/main" val="2737825984"/>
                    </a:ext>
                  </a:extLst>
                </a:gridCol>
                <a:gridCol w="2050374">
                  <a:extLst>
                    <a:ext uri="{9D8B030D-6E8A-4147-A177-3AD203B41FA5}">
                      <a16:colId xmlns:a16="http://schemas.microsoft.com/office/drawing/2014/main" val="1746602897"/>
                    </a:ext>
                  </a:extLst>
                </a:gridCol>
                <a:gridCol w="2050374">
                  <a:extLst>
                    <a:ext uri="{9D8B030D-6E8A-4147-A177-3AD203B41FA5}">
                      <a16:colId xmlns:a16="http://schemas.microsoft.com/office/drawing/2014/main" val="3672089695"/>
                    </a:ext>
                  </a:extLst>
                </a:gridCol>
                <a:gridCol w="2050374">
                  <a:extLst>
                    <a:ext uri="{9D8B030D-6E8A-4147-A177-3AD203B41FA5}">
                      <a16:colId xmlns:a16="http://schemas.microsoft.com/office/drawing/2014/main" val="20004"/>
                    </a:ext>
                  </a:extLst>
                </a:gridCol>
                <a:gridCol w="2050374">
                  <a:extLst>
                    <a:ext uri="{9D8B030D-6E8A-4147-A177-3AD203B41FA5}">
                      <a16:colId xmlns:a16="http://schemas.microsoft.com/office/drawing/2014/main" val="873090482"/>
                    </a:ext>
                  </a:extLst>
                </a:gridCol>
              </a:tblGrid>
              <a:tr h="1314557">
                <a:tc gridSpan="2">
                  <a:txBody>
                    <a:bodyPr/>
                    <a:lstStyle/>
                    <a:p>
                      <a:pPr marL="0" marR="0" lvl="0" indent="0" algn="ctr" defTabSz="867135" rtl="0" eaLnBrk="1" fontAlgn="auto" latinLnBrk="0" hangingPunct="1">
                        <a:lnSpc>
                          <a:spcPct val="100000"/>
                        </a:lnSpc>
                        <a:spcBef>
                          <a:spcPts val="0"/>
                        </a:spcBef>
                        <a:spcAft>
                          <a:spcPts val="0"/>
                        </a:spcAft>
                        <a:buClrTx/>
                        <a:buSzTx/>
                        <a:buFontTx/>
                        <a:buNone/>
                        <a:tabLst/>
                        <a:defRPr/>
                      </a:pPr>
                      <a:r>
                        <a:rPr lang="en-US" sz="1800" b="1" kern="1200" noProof="0" dirty="0">
                          <a:solidFill>
                            <a:schemeClr val="tx1"/>
                          </a:solidFill>
                          <a:latin typeface="+mn-lt"/>
                          <a:ea typeface="+mn-ea"/>
                          <a:cs typeface="+mn-cs"/>
                        </a:rPr>
                        <a:t>Metrics </a:t>
                      </a:r>
                    </a:p>
                    <a:p>
                      <a:pPr marL="0" marR="0" lvl="0" indent="0" algn="ctr" defTabSz="867135" rtl="0" eaLnBrk="1" fontAlgn="auto" latinLnBrk="0" hangingPunct="1">
                        <a:lnSpc>
                          <a:spcPct val="100000"/>
                        </a:lnSpc>
                        <a:spcBef>
                          <a:spcPts val="0"/>
                        </a:spcBef>
                        <a:spcAft>
                          <a:spcPts val="0"/>
                        </a:spcAft>
                        <a:buClrTx/>
                        <a:buSzTx/>
                        <a:buFontTx/>
                        <a:buNone/>
                        <a:tabLst/>
                        <a:defRPr/>
                      </a:pPr>
                      <a:r>
                        <a:rPr lang="en-US" sz="1800" b="1" kern="1200" noProof="0" dirty="0">
                          <a:solidFill>
                            <a:schemeClr val="tx1"/>
                          </a:solidFill>
                          <a:latin typeface="+mn-lt"/>
                          <a:ea typeface="+mn-ea"/>
                          <a:cs typeface="+mn-cs"/>
                        </a:rPr>
                        <a:t>(Active BJs Shoppers)</a:t>
                      </a:r>
                    </a:p>
                    <a:p>
                      <a:pPr marL="0" marR="0" lvl="0" indent="0" algn="ctr" defTabSz="867135" rtl="0" eaLnBrk="1" fontAlgn="auto" latinLnBrk="0" hangingPunct="1">
                        <a:lnSpc>
                          <a:spcPct val="100000"/>
                        </a:lnSpc>
                        <a:spcBef>
                          <a:spcPts val="0"/>
                        </a:spcBef>
                        <a:spcAft>
                          <a:spcPts val="0"/>
                        </a:spcAft>
                        <a:buClrTx/>
                        <a:buSzTx/>
                        <a:buFontTx/>
                        <a:buNone/>
                        <a:tabLst/>
                        <a:defRPr/>
                      </a:pPr>
                      <a:endParaRPr lang="en-US" sz="1800" b="1" kern="1200" noProof="0" dirty="0">
                        <a:solidFill>
                          <a:schemeClr val="tx1"/>
                        </a:solidFill>
                        <a:latin typeface="+mn-lt"/>
                        <a:ea typeface="+mn-ea"/>
                        <a:cs typeface="+mn-cs"/>
                      </a:endParaRPr>
                    </a:p>
                  </a:txBody>
                  <a:tcPr marT="45719" marB="45719" anchor="ctr">
                    <a:lnL w="12700" cmpd="sng">
                      <a:noFill/>
                    </a:lnL>
                    <a:lnR w="12700" cap="flat" cmpd="sng" algn="ctr">
                      <a:solidFill>
                        <a:schemeClr val="bg1">
                          <a:lumMod val="50000"/>
                        </a:schemeClr>
                      </a:solidFill>
                      <a:prstDash val="sysDot"/>
                      <a:round/>
                      <a:headEnd type="none" w="med" len="med"/>
                      <a:tailEnd type="none" w="med" len="med"/>
                    </a:lnR>
                    <a:lnT w="12700" cmpd="sng">
                      <a:noFill/>
                    </a:lnT>
                    <a:lnB w="76200" cap="flat" cmpd="sng" algn="ctr">
                      <a:solidFill>
                        <a:schemeClr val="accent1"/>
                      </a:solidFill>
                      <a:prstDash val="solid"/>
                      <a:round/>
                      <a:headEnd type="none" w="med" len="med"/>
                      <a:tailEnd type="none" w="med" len="med"/>
                    </a:lnB>
                  </a:tcPr>
                </a:tc>
                <a:tc hMerge="1">
                  <a:txBody>
                    <a:bodyPr/>
                    <a:lstStyle/>
                    <a:p>
                      <a:pPr marL="0" marR="0" lvl="0" indent="0" algn="ctr" defTabSz="86713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454950"/>
                        </a:solidFill>
                        <a:effectLst/>
                        <a:uLnTx/>
                        <a:uFillTx/>
                        <a:latin typeface="+mn-lt"/>
                        <a:ea typeface="+mn-ea"/>
                        <a:cs typeface="+mn-cs"/>
                      </a:endParaRPr>
                    </a:p>
                  </a:txBody>
                  <a:tcPr anchor="ctr">
                    <a:lnL w="19050" cap="flat" cmpd="sng" algn="ctr">
                      <a:solidFill>
                        <a:schemeClr val="tx2"/>
                      </a:solidFill>
                      <a:prstDash val="sysDash"/>
                      <a:round/>
                      <a:headEnd type="none" w="med" len="med"/>
                      <a:tailEnd type="none" w="med" len="med"/>
                    </a:lnL>
                    <a:lnR w="19050" cap="flat" cmpd="sng" algn="ctr">
                      <a:solidFill>
                        <a:schemeClr val="tx2"/>
                      </a:solidFill>
                      <a:prstDash val="sysDash"/>
                      <a:round/>
                      <a:headEnd type="none" w="med" len="med"/>
                      <a:tailEnd type="none" w="med" len="med"/>
                    </a:lnR>
                    <a:lnT w="12700" cmpd="sng">
                      <a:noFill/>
                    </a:lnT>
                    <a:lnB w="76200" cap="flat" cmpd="sng" algn="ctr">
                      <a:solidFill>
                        <a:schemeClr val="accent1"/>
                      </a:solidFill>
                      <a:prstDash val="solid"/>
                      <a:round/>
                      <a:headEnd type="none" w="med" len="med"/>
                      <a:tailEnd type="none" w="med" len="med"/>
                    </a:lnB>
                  </a:tcPr>
                </a:tc>
                <a:tc>
                  <a:txBody>
                    <a:bodyPr/>
                    <a:lstStyle/>
                    <a:p>
                      <a:pPr algn="ctr"/>
                      <a:r>
                        <a:rPr lang="en-US" sz="1800" b="1" dirty="0"/>
                        <a:t>Total Non-Digital Shoppers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76200" cap="flat" cmpd="sng" algn="ctr">
                      <a:solidFill>
                        <a:schemeClr val="accent1"/>
                      </a:solidFill>
                      <a:prstDash val="solid"/>
                      <a:round/>
                      <a:headEnd type="none" w="med" len="med"/>
                      <a:tailEnd type="none" w="med" len="med"/>
                    </a:lnB>
                  </a:tcPr>
                </a:tc>
                <a:tc>
                  <a:txBody>
                    <a:bodyPr/>
                    <a:lstStyle/>
                    <a:p>
                      <a:pPr algn="ctr"/>
                      <a:r>
                        <a:rPr lang="en-US" sz="1800" b="1" dirty="0"/>
                        <a:t>Total Digital Shoppers</a:t>
                      </a:r>
                    </a:p>
                    <a:p>
                      <a:pPr algn="ctr"/>
                      <a:r>
                        <a:rPr lang="en-US" sz="1800" b="1" dirty="0"/>
                        <a:t>(1+2)</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7620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Digital Shoppers (1):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Clipped, Did Not Redeem</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76200" cap="flat" cmpd="sng" algn="ctr">
                      <a:solidFill>
                        <a:schemeClr val="accent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Digital Shoppers (2): Clipped &amp; Redeemed</a:t>
                      </a:r>
                      <a:endParaRPr lang="en-US" sz="1800" b="1" kern="1200" dirty="0">
                        <a:solidFill>
                          <a:schemeClr val="tx1"/>
                        </a:solidFill>
                        <a:latin typeface="+mn-lt"/>
                        <a:ea typeface="+mn-ea"/>
                        <a:cs typeface="+mn-cs"/>
                      </a:endParaRP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76200" cap="flat" cmpd="sng" algn="ctr">
                      <a:solidFill>
                        <a:schemeClr val="accent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130398667"/>
                  </a:ext>
                </a:extLst>
              </a:tr>
              <a:tr h="642205">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aseline="0" dirty="0"/>
                        <a:t>Households</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2400" b="0" i="0" u="none" strike="noStrike" dirty="0">
                          <a:solidFill>
                            <a:srgbClr val="A6A6A6"/>
                          </a:solidFill>
                          <a:effectLst/>
                          <a:latin typeface="Arial" panose="020B0604020202020204" pitchFamily="34" charset="0"/>
                          <a:cs typeface="Arial" panose="020B0604020202020204" pitchFamily="34" charset="0"/>
                        </a:rPr>
                        <a:t> 2.4M </a:t>
                      </a:r>
                    </a:p>
                  </a:txBody>
                  <a:tcPr marL="9034" marR="9034" marT="9034"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US" sz="2400" b="0" i="0" u="none" strike="noStrike" dirty="0">
                          <a:solidFill>
                            <a:srgbClr val="7F7F7F"/>
                          </a:solidFill>
                          <a:effectLst/>
                          <a:latin typeface="Arial" panose="020B0604020202020204" pitchFamily="34" charset="0"/>
                          <a:cs typeface="Arial" panose="020B0604020202020204" pitchFamily="34" charset="0"/>
                        </a:rPr>
                        <a:t> 2.3M </a:t>
                      </a:r>
                    </a:p>
                  </a:txBody>
                  <a:tcPr marL="9034" marR="9034" marT="9034"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marL="0" marR="0" indent="0" algn="ctr" defTabSz="412646" rtl="0" eaLnBrk="1" fontAlgn="ctr" latinLnBrk="0" hangingPunct="1">
                        <a:lnSpc>
                          <a:spcPct val="100000"/>
                        </a:lnSpc>
                        <a:spcBef>
                          <a:spcPts val="0"/>
                        </a:spcBef>
                        <a:spcAft>
                          <a:spcPts val="0"/>
                        </a:spcAft>
                        <a:buClrTx/>
                        <a:buSzTx/>
                        <a:buFontTx/>
                        <a:buNone/>
                        <a:tabLst/>
                      </a:pPr>
                      <a:r>
                        <a:rPr lang="en-US" sz="2400" b="0" i="0" u="none" strike="noStrike" cap="none" spc="18" baseline="0" dirty="0">
                          <a:ln>
                            <a:noFill/>
                          </a:ln>
                          <a:solidFill>
                            <a:srgbClr val="A6A6A6"/>
                          </a:solidFill>
                          <a:effectLst/>
                          <a:uFillTx/>
                          <a:latin typeface="Arial" panose="020B0604020202020204" pitchFamily="34" charset="0"/>
                          <a:ea typeface="+mn-ea"/>
                          <a:cs typeface="Arial" panose="020B0604020202020204" pitchFamily="34" charset="0"/>
                          <a:sym typeface="Futura LT"/>
                        </a:rPr>
                        <a:t> 420.1K </a:t>
                      </a:r>
                    </a:p>
                  </a:txBody>
                  <a:tcPr marL="9034" marR="9034" marT="9034"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US" sz="2400" b="0" i="0" u="none" strike="noStrike" dirty="0">
                          <a:solidFill>
                            <a:srgbClr val="7F7F7F"/>
                          </a:solidFill>
                          <a:effectLst/>
                          <a:latin typeface="Arial" panose="020B0604020202020204" pitchFamily="34" charset="0"/>
                          <a:cs typeface="Arial" panose="020B0604020202020204" pitchFamily="34" charset="0"/>
                        </a:rPr>
                        <a:t> 1.9M</a:t>
                      </a:r>
                    </a:p>
                  </a:txBody>
                  <a:tcPr marL="9034" marR="9034" marT="9034"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3602120888"/>
                  </a:ext>
                </a:extLst>
              </a:tr>
              <a:tr h="737287">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Dollars</a:t>
                      </a:r>
                      <a:r>
                        <a:rPr lang="en-US" sz="2000" baseline="0" dirty="0"/>
                        <a:t> per </a:t>
                      </a:r>
                    </a:p>
                    <a:p>
                      <a:pPr algn="ctr"/>
                      <a:r>
                        <a:rPr lang="en-US" sz="2000" baseline="0" dirty="0"/>
                        <a:t>Shopper</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IN" sz="2400" b="0" i="0" u="none" strike="noStrike">
                          <a:solidFill>
                            <a:srgbClr val="A6A6A6"/>
                          </a:solidFill>
                          <a:effectLst/>
                          <a:latin typeface="Century Gothic" panose="020B0502020202020204" pitchFamily="34" charset="0"/>
                        </a:rPr>
                        <a:t>$545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IN" sz="2400" b="0" i="0" u="none" strike="noStrike" dirty="0">
                          <a:solidFill>
                            <a:srgbClr val="7F7F7F"/>
                          </a:solidFill>
                          <a:effectLst/>
                          <a:latin typeface="Century Gothic" panose="020B0502020202020204" pitchFamily="34" charset="0"/>
                        </a:rPr>
                        <a:t>$765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IN" sz="2400" b="0" i="0" u="none" strike="noStrike">
                          <a:solidFill>
                            <a:srgbClr val="7F7F7F"/>
                          </a:solidFill>
                          <a:effectLst/>
                          <a:latin typeface="Century Gothic" panose="020B0502020202020204" pitchFamily="34" charset="0"/>
                        </a:rPr>
                        <a:t>$407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IN" sz="2400" b="0" i="0" u="none" strike="noStrike">
                          <a:solidFill>
                            <a:srgbClr val="7F7F7F"/>
                          </a:solidFill>
                          <a:effectLst/>
                          <a:latin typeface="Century Gothic" panose="020B0502020202020204" pitchFamily="34" charset="0"/>
                        </a:rPr>
                        <a:t>$845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1474696986"/>
                  </a:ext>
                </a:extLst>
              </a:tr>
              <a:tr h="753354">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Trips</a:t>
                      </a:r>
                      <a:r>
                        <a:rPr lang="en-US" sz="2000" baseline="0" dirty="0"/>
                        <a:t> per </a:t>
                      </a:r>
                    </a:p>
                    <a:p>
                      <a:pPr algn="ctr"/>
                      <a:r>
                        <a:rPr lang="en-US" sz="2000" baseline="0" dirty="0"/>
                        <a:t>Shopper</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7.9</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9.6</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6.9</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10.2</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344057639"/>
                  </a:ext>
                </a:extLst>
              </a:tr>
              <a:tr h="753354">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Basket</a:t>
                      </a:r>
                      <a:r>
                        <a:rPr lang="en-US" sz="2000" baseline="0" dirty="0"/>
                        <a:t> Size </a:t>
                      </a:r>
                    </a:p>
                    <a:p>
                      <a:pPr algn="ctr"/>
                      <a:r>
                        <a:rPr lang="en-US" sz="2000" baseline="0" dirty="0"/>
                        <a:t>per Shopper</a:t>
                      </a:r>
                      <a:endParaRPr lang="en-US" sz="2000" dirty="0"/>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IN" sz="2400" b="0" i="0" u="none" strike="noStrike">
                          <a:solidFill>
                            <a:srgbClr val="A6A6A6"/>
                          </a:solidFill>
                          <a:effectLst/>
                          <a:latin typeface="Century Gothic" panose="020B0502020202020204" pitchFamily="34" charset="0"/>
                        </a:rPr>
                        <a:t>$68.80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IN" sz="2400" b="0" i="0" u="none" strike="noStrike">
                          <a:solidFill>
                            <a:srgbClr val="7F7F7F"/>
                          </a:solidFill>
                          <a:effectLst/>
                          <a:latin typeface="Century Gothic" panose="020B0502020202020204" pitchFamily="34" charset="0"/>
                        </a:rPr>
                        <a:t>$79.48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IN" sz="2400" b="0" i="0" u="none" strike="noStrike">
                          <a:solidFill>
                            <a:srgbClr val="7F7F7F"/>
                          </a:solidFill>
                          <a:effectLst/>
                          <a:latin typeface="Century Gothic" panose="020B0502020202020204" pitchFamily="34" charset="0"/>
                        </a:rPr>
                        <a:t>$58.59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IN" sz="2400" b="0" i="0" u="none" strike="noStrike">
                          <a:solidFill>
                            <a:srgbClr val="7F7F7F"/>
                          </a:solidFill>
                          <a:effectLst/>
                          <a:latin typeface="Century Gothic" panose="020B0502020202020204" pitchFamily="34" charset="0"/>
                        </a:rPr>
                        <a:t>$82.64 </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23612940"/>
                  </a:ext>
                </a:extLst>
              </a:tr>
              <a:tr h="753354">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Stock</a:t>
                      </a:r>
                      <a:r>
                        <a:rPr lang="en-US" sz="2000" baseline="0" dirty="0"/>
                        <a:t> Up Trips</a:t>
                      </a:r>
                    </a:p>
                    <a:p>
                      <a:pPr algn="ctr"/>
                      <a:r>
                        <a:rPr lang="en-US" sz="2000" baseline="0" dirty="0"/>
                        <a:t>per Shopper(&gt;=25)</a:t>
                      </a:r>
                      <a:endParaRPr lang="en-US" sz="2000" dirty="0"/>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6.3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7.8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5.5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8.3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816019085"/>
                  </a:ext>
                </a:extLst>
              </a:tr>
              <a:tr h="737287">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 of Categories </a:t>
                      </a:r>
                    </a:p>
                    <a:p>
                      <a:pPr algn="ctr"/>
                      <a:r>
                        <a:rPr lang="en-US" sz="2000" dirty="0"/>
                        <a:t>Shopped</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18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26</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13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28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4055901483"/>
                  </a:ext>
                </a:extLst>
              </a:tr>
              <a:tr h="496138">
                <a:tc>
                  <a:txBody>
                    <a:bodyPr/>
                    <a:lstStyle/>
                    <a:p>
                      <a:pPr algn="ctr"/>
                      <a:endParaRPr lang="en-US" sz="2400" dirty="0"/>
                    </a:p>
                  </a:txBody>
                  <a:tcPr marT="45719" marB="45719" anchor="ctr">
                    <a:lnL w="12700" cmpd="sng">
                      <a:noFill/>
                    </a:lnL>
                    <a:lnR w="19050" cap="flat" cmpd="sng" algn="ctr">
                      <a:noFill/>
                      <a:prstDash val="sysDash"/>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Savings Per Trip</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1.49</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3.23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a:solidFill>
                            <a:srgbClr val="7F7F7F"/>
                          </a:solidFill>
                          <a:effectLst/>
                          <a:latin typeface="Century Gothic" panose="020B0502020202020204" pitchFamily="34" charset="0"/>
                        </a:rPr>
                        <a:t>1.17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fontAlgn="b"/>
                      <a:r>
                        <a:rPr lang="en-IN" sz="2400" b="0" i="0" u="none" strike="noStrike" dirty="0">
                          <a:solidFill>
                            <a:srgbClr val="7F7F7F"/>
                          </a:solidFill>
                          <a:effectLst/>
                          <a:latin typeface="Century Gothic" panose="020B0502020202020204" pitchFamily="34" charset="0"/>
                        </a:rPr>
                        <a:t>3.54</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839217368"/>
                  </a:ext>
                </a:extLst>
              </a:tr>
            </a:tbl>
          </a:graphicData>
        </a:graphic>
      </p:graphicFrame>
      <p:pic>
        <p:nvPicPr>
          <p:cNvPr id="4" name="Graphic 3" descr="Users with solid fill">
            <a:extLst>
              <a:ext uri="{FF2B5EF4-FFF2-40B4-BE49-F238E27FC236}">
                <a16:creationId xmlns:a16="http://schemas.microsoft.com/office/drawing/2014/main" id="{4FC5D38A-C25C-0BB4-30BB-B25F967FD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4453" y="3875133"/>
            <a:ext cx="894866" cy="691065"/>
          </a:xfrm>
          <a:prstGeom prst="rect">
            <a:avLst/>
          </a:prstGeom>
        </p:spPr>
      </p:pic>
      <p:grpSp>
        <p:nvGrpSpPr>
          <p:cNvPr id="5" name="Group 4">
            <a:extLst>
              <a:ext uri="{FF2B5EF4-FFF2-40B4-BE49-F238E27FC236}">
                <a16:creationId xmlns:a16="http://schemas.microsoft.com/office/drawing/2014/main" id="{F0E8588F-946A-53A4-F688-05EAA896D9A7}"/>
              </a:ext>
            </a:extLst>
          </p:cNvPr>
          <p:cNvGrpSpPr/>
          <p:nvPr/>
        </p:nvGrpSpPr>
        <p:grpSpPr>
          <a:xfrm>
            <a:off x="2575854" y="4577201"/>
            <a:ext cx="952064" cy="579921"/>
            <a:chOff x="1463675" y="1746250"/>
            <a:chExt cx="819150" cy="792163"/>
          </a:xfrm>
        </p:grpSpPr>
        <p:sp>
          <p:nvSpPr>
            <p:cNvPr id="6" name="Freeform 1">
              <a:extLst>
                <a:ext uri="{FF2B5EF4-FFF2-40B4-BE49-F238E27FC236}">
                  <a16:creationId xmlns:a16="http://schemas.microsoft.com/office/drawing/2014/main" id="{EBBE734C-8ACF-059C-1B9B-BE8858DF9E7A}"/>
                </a:ext>
              </a:extLst>
            </p:cNvPr>
            <p:cNvSpPr>
              <a:spLocks noChangeAspect="1" noChangeArrowheads="1"/>
            </p:cNvSpPr>
            <p:nvPr/>
          </p:nvSpPr>
          <p:spPr bwMode="auto">
            <a:xfrm>
              <a:off x="1466850" y="1746250"/>
              <a:ext cx="769938" cy="771525"/>
            </a:xfrm>
            <a:custGeom>
              <a:avLst/>
              <a:gdLst>
                <a:gd name="T0" fmla="*/ 683 w 2140"/>
                <a:gd name="T1" fmla="*/ 2142 h 2143"/>
                <a:gd name="T2" fmla="*/ 0 w 2140"/>
                <a:gd name="T3" fmla="*/ 1465 h 2143"/>
                <a:gd name="T4" fmla="*/ 1456 w 2140"/>
                <a:gd name="T5" fmla="*/ 0 h 2143"/>
                <a:gd name="T6" fmla="*/ 2139 w 2140"/>
                <a:gd name="T7" fmla="*/ 677 h 2143"/>
                <a:gd name="T8" fmla="*/ 683 w 2140"/>
                <a:gd name="T9" fmla="*/ 2142 h 2143"/>
              </a:gdLst>
              <a:ahLst/>
              <a:cxnLst>
                <a:cxn ang="0">
                  <a:pos x="T0" y="T1"/>
                </a:cxn>
                <a:cxn ang="0">
                  <a:pos x="T2" y="T3"/>
                </a:cxn>
                <a:cxn ang="0">
                  <a:pos x="T4" y="T5"/>
                </a:cxn>
                <a:cxn ang="0">
                  <a:pos x="T6" y="T7"/>
                </a:cxn>
                <a:cxn ang="0">
                  <a:pos x="T8" y="T9"/>
                </a:cxn>
              </a:cxnLst>
              <a:rect l="0" t="0" r="r" b="b"/>
              <a:pathLst>
                <a:path w="2140" h="2143">
                  <a:moveTo>
                    <a:pt x="683" y="2142"/>
                  </a:moveTo>
                  <a:lnTo>
                    <a:pt x="0" y="1465"/>
                  </a:lnTo>
                  <a:lnTo>
                    <a:pt x="1456" y="0"/>
                  </a:lnTo>
                  <a:lnTo>
                    <a:pt x="2139" y="677"/>
                  </a:lnTo>
                  <a:lnTo>
                    <a:pt x="683" y="21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2" name="Freeform 2">
              <a:extLst>
                <a:ext uri="{FF2B5EF4-FFF2-40B4-BE49-F238E27FC236}">
                  <a16:creationId xmlns:a16="http://schemas.microsoft.com/office/drawing/2014/main" id="{84240B03-30A3-77CC-BEB0-A29CEC7B23DF}"/>
                </a:ext>
              </a:extLst>
            </p:cNvPr>
            <p:cNvSpPr>
              <a:spLocks noChangeAspect="1" noChangeArrowheads="1"/>
            </p:cNvSpPr>
            <p:nvPr/>
          </p:nvSpPr>
          <p:spPr bwMode="auto">
            <a:xfrm>
              <a:off x="1489075" y="1766888"/>
              <a:ext cx="727075" cy="728662"/>
            </a:xfrm>
            <a:custGeom>
              <a:avLst/>
              <a:gdLst>
                <a:gd name="T0" fmla="*/ 0 w 2019"/>
                <a:gd name="T1" fmla="*/ 1406 h 2025"/>
                <a:gd name="T2" fmla="*/ 621 w 2019"/>
                <a:gd name="T3" fmla="*/ 2024 h 2025"/>
                <a:gd name="T4" fmla="*/ 2018 w 2019"/>
                <a:gd name="T5" fmla="*/ 618 h 2025"/>
                <a:gd name="T6" fmla="*/ 1397 w 2019"/>
                <a:gd name="T7" fmla="*/ 0 h 2025"/>
                <a:gd name="T8" fmla="*/ 0 w 2019"/>
                <a:gd name="T9" fmla="*/ 1406 h 2025"/>
                <a:gd name="T10" fmla="*/ 528 w 2019"/>
                <a:gd name="T11" fmla="*/ 1722 h 2025"/>
                <a:gd name="T12" fmla="*/ 497 w 2019"/>
                <a:gd name="T13" fmla="*/ 1778 h 2025"/>
                <a:gd name="T14" fmla="*/ 245 w 2019"/>
                <a:gd name="T15" fmla="*/ 1527 h 2025"/>
                <a:gd name="T16" fmla="*/ 302 w 2019"/>
                <a:gd name="T17" fmla="*/ 1493 h 2025"/>
                <a:gd name="T18" fmla="*/ 302 w 2019"/>
                <a:gd name="T19" fmla="*/ 1315 h 2025"/>
                <a:gd name="T20" fmla="*/ 240 w 2019"/>
                <a:gd name="T21" fmla="*/ 1282 h 2025"/>
                <a:gd name="T22" fmla="*/ 646 w 2019"/>
                <a:gd name="T23" fmla="*/ 872 h 2025"/>
                <a:gd name="T24" fmla="*/ 776 w 2019"/>
                <a:gd name="T25" fmla="*/ 1248 h 2025"/>
                <a:gd name="T26" fmla="*/ 1148 w 2019"/>
                <a:gd name="T27" fmla="*/ 1369 h 2025"/>
                <a:gd name="T28" fmla="*/ 739 w 2019"/>
                <a:gd name="T29" fmla="*/ 1784 h 2025"/>
                <a:gd name="T30" fmla="*/ 705 w 2019"/>
                <a:gd name="T31" fmla="*/ 1722 h 2025"/>
                <a:gd name="T32" fmla="*/ 528 w 2019"/>
                <a:gd name="T33" fmla="*/ 1722 h 2025"/>
                <a:gd name="T34" fmla="*/ 1775 w 2019"/>
                <a:gd name="T35" fmla="*/ 494 h 2025"/>
                <a:gd name="T36" fmla="*/ 1710 w 2019"/>
                <a:gd name="T37" fmla="*/ 528 h 2025"/>
                <a:gd name="T38" fmla="*/ 1710 w 2019"/>
                <a:gd name="T39" fmla="*/ 706 h 2025"/>
                <a:gd name="T40" fmla="*/ 1775 w 2019"/>
                <a:gd name="T41" fmla="*/ 740 h 2025"/>
                <a:gd name="T42" fmla="*/ 1349 w 2019"/>
                <a:gd name="T43" fmla="*/ 1169 h 2025"/>
                <a:gd name="T44" fmla="*/ 1219 w 2019"/>
                <a:gd name="T45" fmla="*/ 793 h 2025"/>
                <a:gd name="T46" fmla="*/ 846 w 2019"/>
                <a:gd name="T47" fmla="*/ 672 h 2025"/>
                <a:gd name="T48" fmla="*/ 1275 w 2019"/>
                <a:gd name="T49" fmla="*/ 240 h 2025"/>
                <a:gd name="T50" fmla="*/ 1309 w 2019"/>
                <a:gd name="T51" fmla="*/ 302 h 2025"/>
                <a:gd name="T52" fmla="*/ 1487 w 2019"/>
                <a:gd name="T53" fmla="*/ 302 h 2025"/>
                <a:gd name="T54" fmla="*/ 1521 w 2019"/>
                <a:gd name="T55" fmla="*/ 237 h 2025"/>
                <a:gd name="T56" fmla="*/ 1775 w 2019"/>
                <a:gd name="T57" fmla="*/ 494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19" h="2025">
                  <a:moveTo>
                    <a:pt x="0" y="1406"/>
                  </a:moveTo>
                  <a:lnTo>
                    <a:pt x="621" y="2024"/>
                  </a:lnTo>
                  <a:lnTo>
                    <a:pt x="2018" y="618"/>
                  </a:lnTo>
                  <a:lnTo>
                    <a:pt x="1397" y="0"/>
                  </a:lnTo>
                  <a:lnTo>
                    <a:pt x="0" y="1406"/>
                  </a:lnTo>
                  <a:close/>
                  <a:moveTo>
                    <a:pt x="528" y="1722"/>
                  </a:moveTo>
                  <a:cubicBezTo>
                    <a:pt x="511" y="1739"/>
                    <a:pt x="502" y="1759"/>
                    <a:pt x="497" y="1778"/>
                  </a:cubicBezTo>
                  <a:lnTo>
                    <a:pt x="245" y="1527"/>
                  </a:lnTo>
                  <a:cubicBezTo>
                    <a:pt x="265" y="1521"/>
                    <a:pt x="288" y="1510"/>
                    <a:pt x="302" y="1493"/>
                  </a:cubicBezTo>
                  <a:cubicBezTo>
                    <a:pt x="350" y="1445"/>
                    <a:pt x="350" y="1363"/>
                    <a:pt x="302" y="1315"/>
                  </a:cubicBezTo>
                  <a:cubicBezTo>
                    <a:pt x="285" y="1299"/>
                    <a:pt x="262" y="1287"/>
                    <a:pt x="240" y="1282"/>
                  </a:cubicBezTo>
                  <a:lnTo>
                    <a:pt x="646" y="872"/>
                  </a:lnTo>
                  <a:cubicBezTo>
                    <a:pt x="618" y="994"/>
                    <a:pt x="663" y="1138"/>
                    <a:pt x="776" y="1248"/>
                  </a:cubicBezTo>
                  <a:cubicBezTo>
                    <a:pt x="886" y="1355"/>
                    <a:pt x="1030" y="1397"/>
                    <a:pt x="1148" y="1369"/>
                  </a:cubicBezTo>
                  <a:lnTo>
                    <a:pt x="739" y="1784"/>
                  </a:lnTo>
                  <a:cubicBezTo>
                    <a:pt x="734" y="1761"/>
                    <a:pt x="722" y="1739"/>
                    <a:pt x="705" y="1722"/>
                  </a:cubicBezTo>
                  <a:cubicBezTo>
                    <a:pt x="657" y="1671"/>
                    <a:pt x="578" y="1671"/>
                    <a:pt x="528" y="1722"/>
                  </a:cubicBezTo>
                  <a:close/>
                  <a:moveTo>
                    <a:pt x="1775" y="494"/>
                  </a:moveTo>
                  <a:cubicBezTo>
                    <a:pt x="1752" y="500"/>
                    <a:pt x="1730" y="511"/>
                    <a:pt x="1710" y="528"/>
                  </a:cubicBezTo>
                  <a:cubicBezTo>
                    <a:pt x="1662" y="576"/>
                    <a:pt x="1662" y="658"/>
                    <a:pt x="1710" y="706"/>
                  </a:cubicBezTo>
                  <a:cubicBezTo>
                    <a:pt x="1727" y="723"/>
                    <a:pt x="1750" y="734"/>
                    <a:pt x="1775" y="740"/>
                  </a:cubicBezTo>
                  <a:lnTo>
                    <a:pt x="1349" y="1169"/>
                  </a:lnTo>
                  <a:cubicBezTo>
                    <a:pt x="1377" y="1047"/>
                    <a:pt x="1329" y="903"/>
                    <a:pt x="1219" y="793"/>
                  </a:cubicBezTo>
                  <a:cubicBezTo>
                    <a:pt x="1109" y="686"/>
                    <a:pt x="965" y="644"/>
                    <a:pt x="846" y="672"/>
                  </a:cubicBezTo>
                  <a:lnTo>
                    <a:pt x="1275" y="240"/>
                  </a:lnTo>
                  <a:cubicBezTo>
                    <a:pt x="1281" y="263"/>
                    <a:pt x="1292" y="285"/>
                    <a:pt x="1309" y="302"/>
                  </a:cubicBezTo>
                  <a:cubicBezTo>
                    <a:pt x="1357" y="350"/>
                    <a:pt x="1439" y="350"/>
                    <a:pt x="1487" y="302"/>
                  </a:cubicBezTo>
                  <a:cubicBezTo>
                    <a:pt x="1504" y="283"/>
                    <a:pt x="1515" y="260"/>
                    <a:pt x="1521" y="237"/>
                  </a:cubicBezTo>
                  <a:lnTo>
                    <a:pt x="1775" y="494"/>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3" name="Freeform 3">
              <a:extLst>
                <a:ext uri="{FF2B5EF4-FFF2-40B4-BE49-F238E27FC236}">
                  <a16:creationId xmlns:a16="http://schemas.microsoft.com/office/drawing/2014/main" id="{D59FC031-A905-E82E-02D8-C4AA460C3521}"/>
                </a:ext>
              </a:extLst>
            </p:cNvPr>
            <p:cNvSpPr>
              <a:spLocks noChangeAspect="1" noChangeArrowheads="1"/>
            </p:cNvSpPr>
            <p:nvPr/>
          </p:nvSpPr>
          <p:spPr bwMode="auto">
            <a:xfrm>
              <a:off x="1484313" y="1884363"/>
              <a:ext cx="777875" cy="622300"/>
            </a:xfrm>
            <a:custGeom>
              <a:avLst/>
              <a:gdLst>
                <a:gd name="T0" fmla="*/ 1946 w 2159"/>
                <a:gd name="T1" fmla="*/ 384 h 1727"/>
                <a:gd name="T2" fmla="*/ 2158 w 2159"/>
                <a:gd name="T3" fmla="*/ 768 h 1727"/>
                <a:gd name="T4" fmla="*/ 424 w 2159"/>
                <a:gd name="T5" fmla="*/ 1726 h 1727"/>
                <a:gd name="T6" fmla="*/ 0 w 2159"/>
                <a:gd name="T7" fmla="*/ 957 h 1727"/>
                <a:gd name="T8" fmla="*/ 1734 w 2159"/>
                <a:gd name="T9" fmla="*/ 0 h 1727"/>
                <a:gd name="T10" fmla="*/ 1946 w 2159"/>
                <a:gd name="T11" fmla="*/ 384 h 1727"/>
              </a:gdLst>
              <a:ahLst/>
              <a:cxnLst>
                <a:cxn ang="0">
                  <a:pos x="T0" y="T1"/>
                </a:cxn>
                <a:cxn ang="0">
                  <a:pos x="T2" y="T3"/>
                </a:cxn>
                <a:cxn ang="0">
                  <a:pos x="T4" y="T5"/>
                </a:cxn>
                <a:cxn ang="0">
                  <a:pos x="T6" y="T7"/>
                </a:cxn>
                <a:cxn ang="0">
                  <a:pos x="T8" y="T9"/>
                </a:cxn>
                <a:cxn ang="0">
                  <a:pos x="T10" y="T11"/>
                </a:cxn>
              </a:cxnLst>
              <a:rect l="0" t="0" r="r" b="b"/>
              <a:pathLst>
                <a:path w="2159" h="1727">
                  <a:moveTo>
                    <a:pt x="1946" y="384"/>
                  </a:moveTo>
                  <a:lnTo>
                    <a:pt x="2158" y="768"/>
                  </a:lnTo>
                  <a:lnTo>
                    <a:pt x="424" y="1726"/>
                  </a:lnTo>
                  <a:lnTo>
                    <a:pt x="0" y="957"/>
                  </a:lnTo>
                  <a:lnTo>
                    <a:pt x="1734" y="0"/>
                  </a:lnTo>
                  <a:lnTo>
                    <a:pt x="1946" y="38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5" name="Freeform 4">
              <a:extLst>
                <a:ext uri="{FF2B5EF4-FFF2-40B4-BE49-F238E27FC236}">
                  <a16:creationId xmlns:a16="http://schemas.microsoft.com/office/drawing/2014/main" id="{3CB448CF-59C9-8FB9-CE88-1C81746020A2}"/>
                </a:ext>
              </a:extLst>
            </p:cNvPr>
            <p:cNvSpPr>
              <a:spLocks noChangeAspect="1" noChangeArrowheads="1"/>
            </p:cNvSpPr>
            <p:nvPr/>
          </p:nvSpPr>
          <p:spPr bwMode="auto">
            <a:xfrm>
              <a:off x="1463675" y="1863725"/>
              <a:ext cx="819150" cy="661988"/>
            </a:xfrm>
            <a:custGeom>
              <a:avLst/>
              <a:gdLst>
                <a:gd name="T0" fmla="*/ 466 w 2276"/>
                <a:gd name="T1" fmla="*/ 1840 h 1841"/>
                <a:gd name="T2" fmla="*/ 0 w 2276"/>
                <a:gd name="T3" fmla="*/ 999 h 1841"/>
                <a:gd name="T4" fmla="*/ 1809 w 2276"/>
                <a:gd name="T5" fmla="*/ 0 h 1841"/>
                <a:gd name="T6" fmla="*/ 2275 w 2276"/>
                <a:gd name="T7" fmla="*/ 841 h 1841"/>
                <a:gd name="T8" fmla="*/ 466 w 2276"/>
                <a:gd name="T9" fmla="*/ 1840 h 1841"/>
              </a:gdLst>
              <a:ahLst/>
              <a:cxnLst>
                <a:cxn ang="0">
                  <a:pos x="T0" y="T1"/>
                </a:cxn>
                <a:cxn ang="0">
                  <a:pos x="T2" y="T3"/>
                </a:cxn>
                <a:cxn ang="0">
                  <a:pos x="T4" y="T5"/>
                </a:cxn>
                <a:cxn ang="0">
                  <a:pos x="T6" y="T7"/>
                </a:cxn>
                <a:cxn ang="0">
                  <a:pos x="T8" y="T9"/>
                </a:cxn>
              </a:cxnLst>
              <a:rect l="0" t="0" r="r" b="b"/>
              <a:pathLst>
                <a:path w="2276" h="1841">
                  <a:moveTo>
                    <a:pt x="466" y="1840"/>
                  </a:moveTo>
                  <a:lnTo>
                    <a:pt x="0" y="999"/>
                  </a:lnTo>
                  <a:lnTo>
                    <a:pt x="1809" y="0"/>
                  </a:lnTo>
                  <a:lnTo>
                    <a:pt x="2275" y="841"/>
                  </a:lnTo>
                  <a:lnTo>
                    <a:pt x="466" y="184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6" name="Freeform 5">
              <a:extLst>
                <a:ext uri="{FF2B5EF4-FFF2-40B4-BE49-F238E27FC236}">
                  <a16:creationId xmlns:a16="http://schemas.microsoft.com/office/drawing/2014/main" id="{F22A1C61-CD34-FD65-801E-49F6F0AF4BF4}"/>
                </a:ext>
              </a:extLst>
            </p:cNvPr>
            <p:cNvSpPr>
              <a:spLocks noChangeAspect="1" noChangeArrowheads="1"/>
            </p:cNvSpPr>
            <p:nvPr/>
          </p:nvSpPr>
          <p:spPr bwMode="auto">
            <a:xfrm>
              <a:off x="1484313" y="1884363"/>
              <a:ext cx="777875" cy="620712"/>
            </a:xfrm>
            <a:custGeom>
              <a:avLst/>
              <a:gdLst>
                <a:gd name="T0" fmla="*/ 0 w 2159"/>
                <a:gd name="T1" fmla="*/ 957 h 1725"/>
                <a:gd name="T2" fmla="*/ 423 w 2159"/>
                <a:gd name="T3" fmla="*/ 1724 h 1725"/>
                <a:gd name="T4" fmla="*/ 2158 w 2159"/>
                <a:gd name="T5" fmla="*/ 768 h 1725"/>
                <a:gd name="T6" fmla="*/ 1735 w 2159"/>
                <a:gd name="T7" fmla="*/ 0 h 1725"/>
                <a:gd name="T8" fmla="*/ 0 w 2159"/>
                <a:gd name="T9" fmla="*/ 957 h 1725"/>
                <a:gd name="T10" fmla="*/ 417 w 2159"/>
                <a:gd name="T11" fmla="*/ 1408 h 1725"/>
                <a:gd name="T12" fmla="*/ 369 w 2159"/>
                <a:gd name="T13" fmla="*/ 1453 h 1725"/>
                <a:gd name="T14" fmla="*/ 197 w 2159"/>
                <a:gd name="T15" fmla="*/ 1143 h 1725"/>
                <a:gd name="T16" fmla="*/ 262 w 2159"/>
                <a:gd name="T17" fmla="*/ 1129 h 1725"/>
                <a:gd name="T18" fmla="*/ 310 w 2159"/>
                <a:gd name="T19" fmla="*/ 959 h 1725"/>
                <a:gd name="T20" fmla="*/ 259 w 2159"/>
                <a:gd name="T21" fmla="*/ 909 h 1725"/>
                <a:gd name="T22" fmla="*/ 764 w 2159"/>
                <a:gd name="T23" fmla="*/ 629 h 1725"/>
                <a:gd name="T24" fmla="*/ 784 w 2159"/>
                <a:gd name="T25" fmla="*/ 1027 h 1725"/>
                <a:gd name="T26" fmla="*/ 1109 w 2159"/>
                <a:gd name="T27" fmla="*/ 1250 h 1725"/>
                <a:gd name="T28" fmla="*/ 603 w 2159"/>
                <a:gd name="T29" fmla="*/ 1529 h 1725"/>
                <a:gd name="T30" fmla="*/ 589 w 2159"/>
                <a:gd name="T31" fmla="*/ 1459 h 1725"/>
                <a:gd name="T32" fmla="*/ 417 w 2159"/>
                <a:gd name="T33" fmla="*/ 1408 h 1725"/>
                <a:gd name="T34" fmla="*/ 1961 w 2159"/>
                <a:gd name="T35" fmla="*/ 581 h 1725"/>
                <a:gd name="T36" fmla="*/ 1890 w 2159"/>
                <a:gd name="T37" fmla="*/ 595 h 1725"/>
                <a:gd name="T38" fmla="*/ 1842 w 2159"/>
                <a:gd name="T39" fmla="*/ 765 h 1725"/>
                <a:gd name="T40" fmla="*/ 1893 w 2159"/>
                <a:gd name="T41" fmla="*/ 815 h 1725"/>
                <a:gd name="T42" fmla="*/ 1363 w 2159"/>
                <a:gd name="T43" fmla="*/ 1109 h 1725"/>
                <a:gd name="T44" fmla="*/ 1343 w 2159"/>
                <a:gd name="T45" fmla="*/ 714 h 1725"/>
                <a:gd name="T46" fmla="*/ 1018 w 2159"/>
                <a:gd name="T47" fmla="*/ 491 h 1725"/>
                <a:gd name="T48" fmla="*/ 1549 w 2159"/>
                <a:gd name="T49" fmla="*/ 197 h 1725"/>
                <a:gd name="T50" fmla="*/ 1563 w 2159"/>
                <a:gd name="T51" fmla="*/ 268 h 1725"/>
                <a:gd name="T52" fmla="*/ 1732 w 2159"/>
                <a:gd name="T53" fmla="*/ 316 h 1725"/>
                <a:gd name="T54" fmla="*/ 1783 w 2159"/>
                <a:gd name="T55" fmla="*/ 262 h 1725"/>
                <a:gd name="T56" fmla="*/ 1961 w 2159"/>
                <a:gd name="T57" fmla="*/ 58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9" h="1725">
                  <a:moveTo>
                    <a:pt x="0" y="957"/>
                  </a:moveTo>
                  <a:lnTo>
                    <a:pt x="423" y="1724"/>
                  </a:lnTo>
                  <a:lnTo>
                    <a:pt x="2158" y="768"/>
                  </a:lnTo>
                  <a:lnTo>
                    <a:pt x="1735" y="0"/>
                  </a:lnTo>
                  <a:lnTo>
                    <a:pt x="0" y="957"/>
                  </a:lnTo>
                  <a:close/>
                  <a:moveTo>
                    <a:pt x="417" y="1408"/>
                  </a:moveTo>
                  <a:cubicBezTo>
                    <a:pt x="397" y="1419"/>
                    <a:pt x="381" y="1436"/>
                    <a:pt x="369" y="1453"/>
                  </a:cubicBezTo>
                  <a:lnTo>
                    <a:pt x="197" y="1143"/>
                  </a:lnTo>
                  <a:cubicBezTo>
                    <a:pt x="220" y="1143"/>
                    <a:pt x="242" y="1140"/>
                    <a:pt x="262" y="1129"/>
                  </a:cubicBezTo>
                  <a:cubicBezTo>
                    <a:pt x="321" y="1095"/>
                    <a:pt x="344" y="1019"/>
                    <a:pt x="310" y="959"/>
                  </a:cubicBezTo>
                  <a:cubicBezTo>
                    <a:pt x="299" y="937"/>
                    <a:pt x="279" y="920"/>
                    <a:pt x="259" y="909"/>
                  </a:cubicBezTo>
                  <a:lnTo>
                    <a:pt x="764" y="629"/>
                  </a:lnTo>
                  <a:cubicBezTo>
                    <a:pt x="705" y="736"/>
                    <a:pt x="708" y="889"/>
                    <a:pt x="784" y="1027"/>
                  </a:cubicBezTo>
                  <a:cubicBezTo>
                    <a:pt x="860" y="1163"/>
                    <a:pt x="987" y="1242"/>
                    <a:pt x="1109" y="1250"/>
                  </a:cubicBezTo>
                  <a:lnTo>
                    <a:pt x="603" y="1529"/>
                  </a:lnTo>
                  <a:cubicBezTo>
                    <a:pt x="606" y="1507"/>
                    <a:pt x="601" y="1482"/>
                    <a:pt x="589" y="1459"/>
                  </a:cubicBezTo>
                  <a:cubicBezTo>
                    <a:pt x="556" y="1397"/>
                    <a:pt x="479" y="1374"/>
                    <a:pt x="417" y="1408"/>
                  </a:cubicBezTo>
                  <a:close/>
                  <a:moveTo>
                    <a:pt x="1961" y="581"/>
                  </a:moveTo>
                  <a:cubicBezTo>
                    <a:pt x="1938" y="578"/>
                    <a:pt x="1913" y="584"/>
                    <a:pt x="1890" y="595"/>
                  </a:cubicBezTo>
                  <a:cubicBezTo>
                    <a:pt x="1831" y="629"/>
                    <a:pt x="1809" y="705"/>
                    <a:pt x="1842" y="765"/>
                  </a:cubicBezTo>
                  <a:cubicBezTo>
                    <a:pt x="1854" y="787"/>
                    <a:pt x="1873" y="804"/>
                    <a:pt x="1893" y="815"/>
                  </a:cubicBezTo>
                  <a:lnTo>
                    <a:pt x="1363" y="1109"/>
                  </a:lnTo>
                  <a:cubicBezTo>
                    <a:pt x="1422" y="1002"/>
                    <a:pt x="1419" y="849"/>
                    <a:pt x="1343" y="714"/>
                  </a:cubicBezTo>
                  <a:cubicBezTo>
                    <a:pt x="1267" y="578"/>
                    <a:pt x="1140" y="499"/>
                    <a:pt x="1018" y="491"/>
                  </a:cubicBezTo>
                  <a:lnTo>
                    <a:pt x="1549" y="197"/>
                  </a:lnTo>
                  <a:cubicBezTo>
                    <a:pt x="1546" y="220"/>
                    <a:pt x="1552" y="245"/>
                    <a:pt x="1563" y="268"/>
                  </a:cubicBezTo>
                  <a:cubicBezTo>
                    <a:pt x="1597" y="327"/>
                    <a:pt x="1673" y="350"/>
                    <a:pt x="1732" y="316"/>
                  </a:cubicBezTo>
                  <a:cubicBezTo>
                    <a:pt x="1755" y="305"/>
                    <a:pt x="1772" y="285"/>
                    <a:pt x="1783" y="262"/>
                  </a:cubicBezTo>
                  <a:lnTo>
                    <a:pt x="1961" y="581"/>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7" name="Freeform 6">
              <a:extLst>
                <a:ext uri="{FF2B5EF4-FFF2-40B4-BE49-F238E27FC236}">
                  <a16:creationId xmlns:a16="http://schemas.microsoft.com/office/drawing/2014/main" id="{CCD55884-F331-2908-31AB-CE36CE8D67CF}"/>
                </a:ext>
              </a:extLst>
            </p:cNvPr>
            <p:cNvSpPr>
              <a:spLocks noChangeAspect="1" noChangeArrowheads="1"/>
            </p:cNvSpPr>
            <p:nvPr/>
          </p:nvSpPr>
          <p:spPr bwMode="auto">
            <a:xfrm>
              <a:off x="1487488" y="2047875"/>
              <a:ext cx="765175" cy="461963"/>
            </a:xfrm>
            <a:custGeom>
              <a:avLst/>
              <a:gdLst>
                <a:gd name="T0" fmla="*/ 2029 w 2124"/>
                <a:gd name="T1" fmla="*/ 428 h 1283"/>
                <a:gd name="T2" fmla="*/ 2123 w 2124"/>
                <a:gd name="T3" fmla="*/ 857 h 1283"/>
                <a:gd name="T4" fmla="*/ 188 w 2124"/>
                <a:gd name="T5" fmla="*/ 1282 h 1283"/>
                <a:gd name="T6" fmla="*/ 0 w 2124"/>
                <a:gd name="T7" fmla="*/ 424 h 1283"/>
                <a:gd name="T8" fmla="*/ 1934 w 2124"/>
                <a:gd name="T9" fmla="*/ 0 h 1283"/>
                <a:gd name="T10" fmla="*/ 2029 w 2124"/>
                <a:gd name="T11" fmla="*/ 428 h 1283"/>
              </a:gdLst>
              <a:ahLst/>
              <a:cxnLst>
                <a:cxn ang="0">
                  <a:pos x="T0" y="T1"/>
                </a:cxn>
                <a:cxn ang="0">
                  <a:pos x="T2" y="T3"/>
                </a:cxn>
                <a:cxn ang="0">
                  <a:pos x="T4" y="T5"/>
                </a:cxn>
                <a:cxn ang="0">
                  <a:pos x="T6" y="T7"/>
                </a:cxn>
                <a:cxn ang="0">
                  <a:pos x="T8" y="T9"/>
                </a:cxn>
                <a:cxn ang="0">
                  <a:pos x="T10" y="T11"/>
                </a:cxn>
              </a:cxnLst>
              <a:rect l="0" t="0" r="r" b="b"/>
              <a:pathLst>
                <a:path w="2124" h="1283">
                  <a:moveTo>
                    <a:pt x="2029" y="428"/>
                  </a:moveTo>
                  <a:lnTo>
                    <a:pt x="2123" y="857"/>
                  </a:lnTo>
                  <a:lnTo>
                    <a:pt x="188" y="1282"/>
                  </a:lnTo>
                  <a:lnTo>
                    <a:pt x="0" y="424"/>
                  </a:lnTo>
                  <a:lnTo>
                    <a:pt x="1934" y="0"/>
                  </a:lnTo>
                  <a:lnTo>
                    <a:pt x="2029" y="42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8" name="Freeform 7">
              <a:extLst>
                <a:ext uri="{FF2B5EF4-FFF2-40B4-BE49-F238E27FC236}">
                  <a16:creationId xmlns:a16="http://schemas.microsoft.com/office/drawing/2014/main" id="{67D7D4A0-7CA8-E3C3-0146-DF0B1A451D58}"/>
                </a:ext>
              </a:extLst>
            </p:cNvPr>
            <p:cNvSpPr>
              <a:spLocks noChangeAspect="1" noChangeArrowheads="1"/>
            </p:cNvSpPr>
            <p:nvPr/>
          </p:nvSpPr>
          <p:spPr bwMode="auto">
            <a:xfrm>
              <a:off x="1470025" y="2028825"/>
              <a:ext cx="801688" cy="498475"/>
            </a:xfrm>
            <a:custGeom>
              <a:avLst/>
              <a:gdLst>
                <a:gd name="T0" fmla="*/ 206 w 2225"/>
                <a:gd name="T1" fmla="*/ 1382 h 1383"/>
                <a:gd name="T2" fmla="*/ 0 w 2225"/>
                <a:gd name="T3" fmla="*/ 443 h 1383"/>
                <a:gd name="T4" fmla="*/ 2018 w 2225"/>
                <a:gd name="T5" fmla="*/ 0 h 1383"/>
                <a:gd name="T6" fmla="*/ 2224 w 2225"/>
                <a:gd name="T7" fmla="*/ 939 h 1383"/>
                <a:gd name="T8" fmla="*/ 206 w 2225"/>
                <a:gd name="T9" fmla="*/ 1382 h 1383"/>
              </a:gdLst>
              <a:ahLst/>
              <a:cxnLst>
                <a:cxn ang="0">
                  <a:pos x="T0" y="T1"/>
                </a:cxn>
                <a:cxn ang="0">
                  <a:pos x="T2" y="T3"/>
                </a:cxn>
                <a:cxn ang="0">
                  <a:pos x="T4" y="T5"/>
                </a:cxn>
                <a:cxn ang="0">
                  <a:pos x="T6" y="T7"/>
                </a:cxn>
                <a:cxn ang="0">
                  <a:pos x="T8" y="T9"/>
                </a:cxn>
              </a:cxnLst>
              <a:rect l="0" t="0" r="r" b="b"/>
              <a:pathLst>
                <a:path w="2225" h="1383">
                  <a:moveTo>
                    <a:pt x="206" y="1382"/>
                  </a:moveTo>
                  <a:lnTo>
                    <a:pt x="0" y="443"/>
                  </a:lnTo>
                  <a:lnTo>
                    <a:pt x="2018" y="0"/>
                  </a:lnTo>
                  <a:lnTo>
                    <a:pt x="2224" y="939"/>
                  </a:lnTo>
                  <a:lnTo>
                    <a:pt x="206" y="1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49" name="Freeform 8">
              <a:extLst>
                <a:ext uri="{FF2B5EF4-FFF2-40B4-BE49-F238E27FC236}">
                  <a16:creationId xmlns:a16="http://schemas.microsoft.com/office/drawing/2014/main" id="{27B54D81-A446-C057-675D-F9374FE63185}"/>
                </a:ext>
              </a:extLst>
            </p:cNvPr>
            <p:cNvSpPr>
              <a:spLocks noChangeAspect="1" noChangeArrowheads="1"/>
            </p:cNvSpPr>
            <p:nvPr/>
          </p:nvSpPr>
          <p:spPr bwMode="auto">
            <a:xfrm>
              <a:off x="1489075" y="2046288"/>
              <a:ext cx="765175" cy="461962"/>
            </a:xfrm>
            <a:custGeom>
              <a:avLst/>
              <a:gdLst>
                <a:gd name="T0" fmla="*/ 0 w 2126"/>
                <a:gd name="T1" fmla="*/ 427 h 1285"/>
                <a:gd name="T2" fmla="*/ 189 w 2126"/>
                <a:gd name="T3" fmla="*/ 1284 h 1285"/>
                <a:gd name="T4" fmla="*/ 2125 w 2126"/>
                <a:gd name="T5" fmla="*/ 858 h 1285"/>
                <a:gd name="T6" fmla="*/ 1936 w 2126"/>
                <a:gd name="T7" fmla="*/ 0 h 1285"/>
                <a:gd name="T8" fmla="*/ 0 w 2126"/>
                <a:gd name="T9" fmla="*/ 427 h 1285"/>
                <a:gd name="T10" fmla="*/ 271 w 2126"/>
                <a:gd name="T11" fmla="*/ 980 h 1285"/>
                <a:gd name="T12" fmla="*/ 212 w 2126"/>
                <a:gd name="T13" fmla="*/ 1011 h 1285"/>
                <a:gd name="T14" fmla="*/ 138 w 2126"/>
                <a:gd name="T15" fmla="*/ 664 h 1285"/>
                <a:gd name="T16" fmla="*/ 203 w 2126"/>
                <a:gd name="T17" fmla="*/ 666 h 1285"/>
                <a:gd name="T18" fmla="*/ 299 w 2126"/>
                <a:gd name="T19" fmla="*/ 517 h 1285"/>
                <a:gd name="T20" fmla="*/ 265 w 2126"/>
                <a:gd name="T21" fmla="*/ 455 h 1285"/>
                <a:gd name="T22" fmla="*/ 827 w 2126"/>
                <a:gd name="T23" fmla="*/ 331 h 1285"/>
                <a:gd name="T24" fmla="*/ 734 w 2126"/>
                <a:gd name="T25" fmla="*/ 717 h 1285"/>
                <a:gd name="T26" fmla="*/ 982 w 2126"/>
                <a:gd name="T27" fmla="*/ 1022 h 1285"/>
                <a:gd name="T28" fmla="*/ 418 w 2126"/>
                <a:gd name="T29" fmla="*/ 1146 h 1285"/>
                <a:gd name="T30" fmla="*/ 423 w 2126"/>
                <a:gd name="T31" fmla="*/ 1076 h 1285"/>
                <a:gd name="T32" fmla="*/ 271 w 2126"/>
                <a:gd name="T33" fmla="*/ 980 h 1285"/>
                <a:gd name="T34" fmla="*/ 1984 w 2126"/>
                <a:gd name="T35" fmla="*/ 624 h 1285"/>
                <a:gd name="T36" fmla="*/ 1910 w 2126"/>
                <a:gd name="T37" fmla="*/ 618 h 1285"/>
                <a:gd name="T38" fmla="*/ 1814 w 2126"/>
                <a:gd name="T39" fmla="*/ 768 h 1285"/>
                <a:gd name="T40" fmla="*/ 1848 w 2126"/>
                <a:gd name="T41" fmla="*/ 830 h 1285"/>
                <a:gd name="T42" fmla="*/ 1256 w 2126"/>
                <a:gd name="T43" fmla="*/ 960 h 1285"/>
                <a:gd name="T44" fmla="*/ 1349 w 2126"/>
                <a:gd name="T45" fmla="*/ 573 h 1285"/>
                <a:gd name="T46" fmla="*/ 1100 w 2126"/>
                <a:gd name="T47" fmla="*/ 269 h 1285"/>
                <a:gd name="T48" fmla="*/ 1693 w 2126"/>
                <a:gd name="T49" fmla="*/ 139 h 1285"/>
                <a:gd name="T50" fmla="*/ 1687 w 2126"/>
                <a:gd name="T51" fmla="*/ 209 h 1285"/>
                <a:gd name="T52" fmla="*/ 1837 w 2126"/>
                <a:gd name="T53" fmla="*/ 305 h 1285"/>
                <a:gd name="T54" fmla="*/ 1902 w 2126"/>
                <a:gd name="T55" fmla="*/ 269 h 1285"/>
                <a:gd name="T56" fmla="*/ 1984 w 2126"/>
                <a:gd name="T57" fmla="*/ 62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6" h="1285">
                  <a:moveTo>
                    <a:pt x="0" y="427"/>
                  </a:moveTo>
                  <a:lnTo>
                    <a:pt x="189" y="1284"/>
                  </a:lnTo>
                  <a:lnTo>
                    <a:pt x="2125" y="858"/>
                  </a:lnTo>
                  <a:lnTo>
                    <a:pt x="1936" y="0"/>
                  </a:lnTo>
                  <a:lnTo>
                    <a:pt x="0" y="427"/>
                  </a:lnTo>
                  <a:close/>
                  <a:moveTo>
                    <a:pt x="271" y="980"/>
                  </a:moveTo>
                  <a:cubicBezTo>
                    <a:pt x="248" y="985"/>
                    <a:pt x="228" y="997"/>
                    <a:pt x="212" y="1011"/>
                  </a:cubicBezTo>
                  <a:lnTo>
                    <a:pt x="138" y="664"/>
                  </a:lnTo>
                  <a:cubicBezTo>
                    <a:pt x="158" y="669"/>
                    <a:pt x="180" y="672"/>
                    <a:pt x="203" y="666"/>
                  </a:cubicBezTo>
                  <a:cubicBezTo>
                    <a:pt x="271" y="652"/>
                    <a:pt x="313" y="585"/>
                    <a:pt x="299" y="517"/>
                  </a:cubicBezTo>
                  <a:cubicBezTo>
                    <a:pt x="293" y="491"/>
                    <a:pt x="282" y="472"/>
                    <a:pt x="265" y="455"/>
                  </a:cubicBezTo>
                  <a:lnTo>
                    <a:pt x="827" y="331"/>
                  </a:lnTo>
                  <a:cubicBezTo>
                    <a:pt x="739" y="418"/>
                    <a:pt x="697" y="565"/>
                    <a:pt x="734" y="717"/>
                  </a:cubicBezTo>
                  <a:cubicBezTo>
                    <a:pt x="767" y="867"/>
                    <a:pt x="866" y="983"/>
                    <a:pt x="982" y="1022"/>
                  </a:cubicBezTo>
                  <a:lnTo>
                    <a:pt x="418" y="1146"/>
                  </a:lnTo>
                  <a:cubicBezTo>
                    <a:pt x="426" y="1124"/>
                    <a:pt x="429" y="1098"/>
                    <a:pt x="423" y="1076"/>
                  </a:cubicBezTo>
                  <a:cubicBezTo>
                    <a:pt x="406" y="1008"/>
                    <a:pt x="339" y="963"/>
                    <a:pt x="271" y="980"/>
                  </a:cubicBezTo>
                  <a:close/>
                  <a:moveTo>
                    <a:pt x="1984" y="624"/>
                  </a:moveTo>
                  <a:cubicBezTo>
                    <a:pt x="1961" y="616"/>
                    <a:pt x="1936" y="613"/>
                    <a:pt x="1910" y="618"/>
                  </a:cubicBezTo>
                  <a:cubicBezTo>
                    <a:pt x="1843" y="633"/>
                    <a:pt x="1800" y="700"/>
                    <a:pt x="1814" y="768"/>
                  </a:cubicBezTo>
                  <a:cubicBezTo>
                    <a:pt x="1820" y="793"/>
                    <a:pt x="1831" y="813"/>
                    <a:pt x="1848" y="830"/>
                  </a:cubicBezTo>
                  <a:lnTo>
                    <a:pt x="1256" y="960"/>
                  </a:lnTo>
                  <a:cubicBezTo>
                    <a:pt x="1343" y="872"/>
                    <a:pt x="1385" y="726"/>
                    <a:pt x="1349" y="573"/>
                  </a:cubicBezTo>
                  <a:cubicBezTo>
                    <a:pt x="1315" y="424"/>
                    <a:pt x="1216" y="308"/>
                    <a:pt x="1100" y="269"/>
                  </a:cubicBezTo>
                  <a:lnTo>
                    <a:pt x="1693" y="139"/>
                  </a:lnTo>
                  <a:cubicBezTo>
                    <a:pt x="1685" y="161"/>
                    <a:pt x="1682" y="187"/>
                    <a:pt x="1687" y="209"/>
                  </a:cubicBezTo>
                  <a:cubicBezTo>
                    <a:pt x="1702" y="277"/>
                    <a:pt x="1769" y="319"/>
                    <a:pt x="1837" y="305"/>
                  </a:cubicBezTo>
                  <a:cubicBezTo>
                    <a:pt x="1862" y="300"/>
                    <a:pt x="1885" y="285"/>
                    <a:pt x="1902" y="269"/>
                  </a:cubicBezTo>
                  <a:lnTo>
                    <a:pt x="1984" y="624"/>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50" name="Freeform 26">
              <a:extLst>
                <a:ext uri="{FF2B5EF4-FFF2-40B4-BE49-F238E27FC236}">
                  <a16:creationId xmlns:a16="http://schemas.microsoft.com/office/drawing/2014/main" id="{D2A96C5D-F8CC-97C7-D9E2-6732CAE49951}"/>
                </a:ext>
              </a:extLst>
            </p:cNvPr>
            <p:cNvSpPr>
              <a:spLocks noChangeAspect="1" noChangeArrowheads="1"/>
            </p:cNvSpPr>
            <p:nvPr/>
          </p:nvSpPr>
          <p:spPr bwMode="auto">
            <a:xfrm>
              <a:off x="1479550" y="2206625"/>
              <a:ext cx="712788" cy="315913"/>
            </a:xfrm>
            <a:custGeom>
              <a:avLst/>
              <a:gdLst>
                <a:gd name="T0" fmla="*/ 991 w 1982"/>
                <a:gd name="T1" fmla="*/ 877 h 878"/>
                <a:gd name="T2" fmla="*/ 0 w 1982"/>
                <a:gd name="T3" fmla="*/ 877 h 878"/>
                <a:gd name="T4" fmla="*/ 0 w 1982"/>
                <a:gd name="T5" fmla="*/ 0 h 878"/>
                <a:gd name="T6" fmla="*/ 1981 w 1982"/>
                <a:gd name="T7" fmla="*/ 0 h 878"/>
                <a:gd name="T8" fmla="*/ 1981 w 1982"/>
                <a:gd name="T9" fmla="*/ 877 h 878"/>
                <a:gd name="T10" fmla="*/ 991 w 1982"/>
                <a:gd name="T11" fmla="*/ 877 h 878"/>
              </a:gdLst>
              <a:ahLst/>
              <a:cxnLst>
                <a:cxn ang="0">
                  <a:pos x="T0" y="T1"/>
                </a:cxn>
                <a:cxn ang="0">
                  <a:pos x="T2" y="T3"/>
                </a:cxn>
                <a:cxn ang="0">
                  <a:pos x="T4" y="T5"/>
                </a:cxn>
                <a:cxn ang="0">
                  <a:pos x="T6" y="T7"/>
                </a:cxn>
                <a:cxn ang="0">
                  <a:pos x="T8" y="T9"/>
                </a:cxn>
                <a:cxn ang="0">
                  <a:pos x="T10" y="T11"/>
                </a:cxn>
              </a:cxnLst>
              <a:rect l="0" t="0" r="r" b="b"/>
              <a:pathLst>
                <a:path w="1982" h="878">
                  <a:moveTo>
                    <a:pt x="991" y="877"/>
                  </a:moveTo>
                  <a:lnTo>
                    <a:pt x="0" y="877"/>
                  </a:lnTo>
                  <a:lnTo>
                    <a:pt x="0" y="0"/>
                  </a:lnTo>
                  <a:lnTo>
                    <a:pt x="1981" y="0"/>
                  </a:lnTo>
                  <a:lnTo>
                    <a:pt x="1981" y="877"/>
                  </a:lnTo>
                  <a:lnTo>
                    <a:pt x="991" y="87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51" name="Freeform 27">
              <a:extLst>
                <a:ext uri="{FF2B5EF4-FFF2-40B4-BE49-F238E27FC236}">
                  <a16:creationId xmlns:a16="http://schemas.microsoft.com/office/drawing/2014/main" id="{34B8BC26-D1B0-1AE8-8969-9293B2B20FCA}"/>
                </a:ext>
              </a:extLst>
            </p:cNvPr>
            <p:cNvSpPr>
              <a:spLocks noChangeAspect="1" noChangeArrowheads="1"/>
            </p:cNvSpPr>
            <p:nvPr/>
          </p:nvSpPr>
          <p:spPr bwMode="auto">
            <a:xfrm>
              <a:off x="1465263" y="2190750"/>
              <a:ext cx="744537" cy="347663"/>
            </a:xfrm>
            <a:custGeom>
              <a:avLst/>
              <a:gdLst>
                <a:gd name="T0" fmla="*/ 2066 w 2067"/>
                <a:gd name="T1" fmla="*/ 963 h 964"/>
                <a:gd name="T2" fmla="*/ 0 w 2067"/>
                <a:gd name="T3" fmla="*/ 963 h 964"/>
                <a:gd name="T4" fmla="*/ 0 w 2067"/>
                <a:gd name="T5" fmla="*/ 0 h 964"/>
                <a:gd name="T6" fmla="*/ 2066 w 2067"/>
                <a:gd name="T7" fmla="*/ 0 h 964"/>
                <a:gd name="T8" fmla="*/ 2066 w 2067"/>
                <a:gd name="T9" fmla="*/ 963 h 964"/>
              </a:gdLst>
              <a:ahLst/>
              <a:cxnLst>
                <a:cxn ang="0">
                  <a:pos x="T0" y="T1"/>
                </a:cxn>
                <a:cxn ang="0">
                  <a:pos x="T2" y="T3"/>
                </a:cxn>
                <a:cxn ang="0">
                  <a:pos x="T4" y="T5"/>
                </a:cxn>
                <a:cxn ang="0">
                  <a:pos x="T6" y="T7"/>
                </a:cxn>
                <a:cxn ang="0">
                  <a:pos x="T8" y="T9"/>
                </a:cxn>
              </a:cxnLst>
              <a:rect l="0" t="0" r="r" b="b"/>
              <a:pathLst>
                <a:path w="2067" h="964">
                  <a:moveTo>
                    <a:pt x="2066" y="963"/>
                  </a:moveTo>
                  <a:lnTo>
                    <a:pt x="0" y="963"/>
                  </a:lnTo>
                  <a:lnTo>
                    <a:pt x="0" y="0"/>
                  </a:lnTo>
                  <a:lnTo>
                    <a:pt x="2066" y="0"/>
                  </a:lnTo>
                  <a:lnTo>
                    <a:pt x="2066" y="9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52" name="Freeform 28">
              <a:extLst>
                <a:ext uri="{FF2B5EF4-FFF2-40B4-BE49-F238E27FC236}">
                  <a16:creationId xmlns:a16="http://schemas.microsoft.com/office/drawing/2014/main" id="{B96D143C-6C5A-179D-69CE-91F2F286799F}"/>
                </a:ext>
              </a:extLst>
            </p:cNvPr>
            <p:cNvSpPr>
              <a:spLocks noChangeAspect="1" noChangeArrowheads="1"/>
            </p:cNvSpPr>
            <p:nvPr/>
          </p:nvSpPr>
          <p:spPr bwMode="auto">
            <a:xfrm>
              <a:off x="1479550" y="2206625"/>
              <a:ext cx="712788" cy="315913"/>
            </a:xfrm>
            <a:custGeom>
              <a:avLst/>
              <a:gdLst>
                <a:gd name="T0" fmla="*/ 0 w 1982"/>
                <a:gd name="T1" fmla="*/ 0 h 878"/>
                <a:gd name="T2" fmla="*/ 0 w 1982"/>
                <a:gd name="T3" fmla="*/ 877 h 878"/>
                <a:gd name="T4" fmla="*/ 1981 w 1982"/>
                <a:gd name="T5" fmla="*/ 877 h 878"/>
                <a:gd name="T6" fmla="*/ 1981 w 1982"/>
                <a:gd name="T7" fmla="*/ 0 h 878"/>
                <a:gd name="T8" fmla="*/ 0 w 1982"/>
                <a:gd name="T9" fmla="*/ 0 h 878"/>
                <a:gd name="T10" fmla="*/ 147 w 1982"/>
                <a:gd name="T11" fmla="*/ 598 h 878"/>
                <a:gd name="T12" fmla="*/ 82 w 1982"/>
                <a:gd name="T13" fmla="*/ 615 h 878"/>
                <a:gd name="T14" fmla="*/ 82 w 1982"/>
                <a:gd name="T15" fmla="*/ 259 h 878"/>
                <a:gd name="T16" fmla="*/ 147 w 1982"/>
                <a:gd name="T17" fmla="*/ 276 h 878"/>
                <a:gd name="T18" fmla="*/ 271 w 1982"/>
                <a:gd name="T19" fmla="*/ 152 h 878"/>
                <a:gd name="T20" fmla="*/ 251 w 1982"/>
                <a:gd name="T21" fmla="*/ 84 h 878"/>
                <a:gd name="T22" fmla="*/ 827 w 1982"/>
                <a:gd name="T23" fmla="*/ 84 h 878"/>
                <a:gd name="T24" fmla="*/ 652 w 1982"/>
                <a:gd name="T25" fmla="*/ 440 h 878"/>
                <a:gd name="T26" fmla="*/ 830 w 1982"/>
                <a:gd name="T27" fmla="*/ 790 h 878"/>
                <a:gd name="T28" fmla="*/ 251 w 1982"/>
                <a:gd name="T29" fmla="*/ 790 h 878"/>
                <a:gd name="T30" fmla="*/ 271 w 1982"/>
                <a:gd name="T31" fmla="*/ 722 h 878"/>
                <a:gd name="T32" fmla="*/ 147 w 1982"/>
                <a:gd name="T33" fmla="*/ 598 h 878"/>
                <a:gd name="T34" fmla="*/ 1826 w 1982"/>
                <a:gd name="T35" fmla="*/ 595 h 878"/>
                <a:gd name="T36" fmla="*/ 1702 w 1982"/>
                <a:gd name="T37" fmla="*/ 719 h 878"/>
                <a:gd name="T38" fmla="*/ 1722 w 1982"/>
                <a:gd name="T39" fmla="*/ 787 h 878"/>
                <a:gd name="T40" fmla="*/ 1115 w 1982"/>
                <a:gd name="T41" fmla="*/ 787 h 878"/>
                <a:gd name="T42" fmla="*/ 1290 w 1982"/>
                <a:gd name="T43" fmla="*/ 431 h 878"/>
                <a:gd name="T44" fmla="*/ 1112 w 1982"/>
                <a:gd name="T45" fmla="*/ 79 h 878"/>
                <a:gd name="T46" fmla="*/ 1719 w 1982"/>
                <a:gd name="T47" fmla="*/ 79 h 878"/>
                <a:gd name="T48" fmla="*/ 1699 w 1982"/>
                <a:gd name="T49" fmla="*/ 146 h 878"/>
                <a:gd name="T50" fmla="*/ 1823 w 1982"/>
                <a:gd name="T51" fmla="*/ 270 h 878"/>
                <a:gd name="T52" fmla="*/ 1894 w 1982"/>
                <a:gd name="T53" fmla="*/ 248 h 878"/>
                <a:gd name="T54" fmla="*/ 1894 w 1982"/>
                <a:gd name="T55" fmla="*/ 616 h 878"/>
                <a:gd name="T56" fmla="*/ 1826 w 1982"/>
                <a:gd name="T57" fmla="*/ 595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2" h="878">
                  <a:moveTo>
                    <a:pt x="0" y="0"/>
                  </a:moveTo>
                  <a:lnTo>
                    <a:pt x="0" y="877"/>
                  </a:lnTo>
                  <a:lnTo>
                    <a:pt x="1981" y="877"/>
                  </a:lnTo>
                  <a:lnTo>
                    <a:pt x="1981" y="0"/>
                  </a:lnTo>
                  <a:lnTo>
                    <a:pt x="0" y="0"/>
                  </a:lnTo>
                  <a:close/>
                  <a:moveTo>
                    <a:pt x="147" y="598"/>
                  </a:moveTo>
                  <a:cubicBezTo>
                    <a:pt x="124" y="598"/>
                    <a:pt x="102" y="603"/>
                    <a:pt x="82" y="615"/>
                  </a:cubicBezTo>
                  <a:lnTo>
                    <a:pt x="82" y="259"/>
                  </a:lnTo>
                  <a:cubicBezTo>
                    <a:pt x="102" y="270"/>
                    <a:pt x="122" y="276"/>
                    <a:pt x="147" y="276"/>
                  </a:cubicBezTo>
                  <a:cubicBezTo>
                    <a:pt x="218" y="276"/>
                    <a:pt x="271" y="220"/>
                    <a:pt x="271" y="152"/>
                  </a:cubicBezTo>
                  <a:cubicBezTo>
                    <a:pt x="271" y="127"/>
                    <a:pt x="263" y="104"/>
                    <a:pt x="251" y="84"/>
                  </a:cubicBezTo>
                  <a:lnTo>
                    <a:pt x="827" y="84"/>
                  </a:lnTo>
                  <a:cubicBezTo>
                    <a:pt x="723" y="149"/>
                    <a:pt x="652" y="285"/>
                    <a:pt x="652" y="440"/>
                  </a:cubicBezTo>
                  <a:cubicBezTo>
                    <a:pt x="652" y="592"/>
                    <a:pt x="726" y="725"/>
                    <a:pt x="830" y="790"/>
                  </a:cubicBezTo>
                  <a:lnTo>
                    <a:pt x="251" y="790"/>
                  </a:lnTo>
                  <a:cubicBezTo>
                    <a:pt x="266" y="770"/>
                    <a:pt x="271" y="747"/>
                    <a:pt x="271" y="722"/>
                  </a:cubicBezTo>
                  <a:cubicBezTo>
                    <a:pt x="274" y="654"/>
                    <a:pt x="218" y="598"/>
                    <a:pt x="147" y="598"/>
                  </a:cubicBezTo>
                  <a:close/>
                  <a:moveTo>
                    <a:pt x="1826" y="595"/>
                  </a:moveTo>
                  <a:cubicBezTo>
                    <a:pt x="1756" y="595"/>
                    <a:pt x="1702" y="651"/>
                    <a:pt x="1702" y="719"/>
                  </a:cubicBezTo>
                  <a:cubicBezTo>
                    <a:pt x="1702" y="745"/>
                    <a:pt x="1710" y="767"/>
                    <a:pt x="1722" y="787"/>
                  </a:cubicBezTo>
                  <a:lnTo>
                    <a:pt x="1115" y="787"/>
                  </a:lnTo>
                  <a:cubicBezTo>
                    <a:pt x="1219" y="722"/>
                    <a:pt x="1290" y="586"/>
                    <a:pt x="1290" y="431"/>
                  </a:cubicBezTo>
                  <a:cubicBezTo>
                    <a:pt x="1290" y="275"/>
                    <a:pt x="1217" y="143"/>
                    <a:pt x="1112" y="79"/>
                  </a:cubicBezTo>
                  <a:lnTo>
                    <a:pt x="1719" y="79"/>
                  </a:lnTo>
                  <a:cubicBezTo>
                    <a:pt x="1705" y="98"/>
                    <a:pt x="1699" y="121"/>
                    <a:pt x="1699" y="146"/>
                  </a:cubicBezTo>
                  <a:cubicBezTo>
                    <a:pt x="1699" y="217"/>
                    <a:pt x="1756" y="270"/>
                    <a:pt x="1823" y="270"/>
                  </a:cubicBezTo>
                  <a:cubicBezTo>
                    <a:pt x="1849" y="270"/>
                    <a:pt x="1874" y="262"/>
                    <a:pt x="1894" y="248"/>
                  </a:cubicBezTo>
                  <a:lnTo>
                    <a:pt x="1894" y="616"/>
                  </a:lnTo>
                  <a:cubicBezTo>
                    <a:pt x="1875" y="603"/>
                    <a:pt x="1850" y="595"/>
                    <a:pt x="1826" y="595"/>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grpSp>
      <p:grpSp>
        <p:nvGrpSpPr>
          <p:cNvPr id="53" name="Group 52">
            <a:extLst>
              <a:ext uri="{FF2B5EF4-FFF2-40B4-BE49-F238E27FC236}">
                <a16:creationId xmlns:a16="http://schemas.microsoft.com/office/drawing/2014/main" id="{62C8FBAB-39F5-1BFF-3B4F-A75E497845CB}"/>
              </a:ext>
            </a:extLst>
          </p:cNvPr>
          <p:cNvGrpSpPr>
            <a:grpSpLocks noChangeAspect="1"/>
          </p:cNvGrpSpPr>
          <p:nvPr/>
        </p:nvGrpSpPr>
        <p:grpSpPr>
          <a:xfrm>
            <a:off x="2544476" y="5419832"/>
            <a:ext cx="1017610" cy="424841"/>
            <a:chOff x="7306182" y="2370784"/>
            <a:chExt cx="4111625" cy="2201862"/>
          </a:xfrm>
        </p:grpSpPr>
        <p:sp>
          <p:nvSpPr>
            <p:cNvPr id="54" name="Freeform 1">
              <a:extLst>
                <a:ext uri="{FF2B5EF4-FFF2-40B4-BE49-F238E27FC236}">
                  <a16:creationId xmlns:a16="http://schemas.microsoft.com/office/drawing/2014/main" id="{EAE226EE-9184-699A-9101-9455CAF7B8BC}"/>
                </a:ext>
              </a:extLst>
            </p:cNvPr>
            <p:cNvSpPr>
              <a:spLocks noChangeArrowheads="1"/>
            </p:cNvSpPr>
            <p:nvPr/>
          </p:nvSpPr>
          <p:spPr bwMode="auto">
            <a:xfrm>
              <a:off x="9427082" y="2786709"/>
              <a:ext cx="1627187" cy="411162"/>
            </a:xfrm>
            <a:custGeom>
              <a:avLst/>
              <a:gdLst>
                <a:gd name="T0" fmla="*/ 1128 w 4518"/>
                <a:gd name="T1" fmla="*/ 500 h 1141"/>
                <a:gd name="T2" fmla="*/ 1055 w 4518"/>
                <a:gd name="T3" fmla="*/ 522 h 1141"/>
                <a:gd name="T4" fmla="*/ 1021 w 4518"/>
                <a:gd name="T5" fmla="*/ 353 h 1141"/>
                <a:gd name="T6" fmla="*/ 953 w 4518"/>
                <a:gd name="T7" fmla="*/ 285 h 1141"/>
                <a:gd name="T8" fmla="*/ 894 w 4518"/>
                <a:gd name="T9" fmla="*/ 181 h 1141"/>
                <a:gd name="T10" fmla="*/ 902 w 4518"/>
                <a:gd name="T11" fmla="*/ 40 h 1141"/>
                <a:gd name="T12" fmla="*/ 710 w 4518"/>
                <a:gd name="T13" fmla="*/ 119 h 1141"/>
                <a:gd name="T14" fmla="*/ 662 w 4518"/>
                <a:gd name="T15" fmla="*/ 184 h 1141"/>
                <a:gd name="T16" fmla="*/ 609 w 4518"/>
                <a:gd name="T17" fmla="*/ 291 h 1141"/>
                <a:gd name="T18" fmla="*/ 552 w 4518"/>
                <a:gd name="T19" fmla="*/ 260 h 1141"/>
                <a:gd name="T20" fmla="*/ 248 w 4518"/>
                <a:gd name="T21" fmla="*/ 195 h 1141"/>
                <a:gd name="T22" fmla="*/ 34 w 4518"/>
                <a:gd name="T23" fmla="*/ 234 h 1141"/>
                <a:gd name="T24" fmla="*/ 14 w 4518"/>
                <a:gd name="T25" fmla="*/ 294 h 1141"/>
                <a:gd name="T26" fmla="*/ 54 w 4518"/>
                <a:gd name="T27" fmla="*/ 294 h 1141"/>
                <a:gd name="T28" fmla="*/ 61 w 4518"/>
                <a:gd name="T29" fmla="*/ 418 h 1141"/>
                <a:gd name="T30" fmla="*/ 78 w 4518"/>
                <a:gd name="T31" fmla="*/ 424 h 1141"/>
                <a:gd name="T32" fmla="*/ 140 w 4518"/>
                <a:gd name="T33" fmla="*/ 308 h 1141"/>
                <a:gd name="T34" fmla="*/ 160 w 4518"/>
                <a:gd name="T35" fmla="*/ 773 h 1141"/>
                <a:gd name="T36" fmla="*/ 1128 w 4518"/>
                <a:gd name="T37" fmla="*/ 635 h 1141"/>
                <a:gd name="T38" fmla="*/ 1193 w 4518"/>
                <a:gd name="T39" fmla="*/ 460 h 1141"/>
                <a:gd name="T40" fmla="*/ 3092 w 4518"/>
                <a:gd name="T41" fmla="*/ 500 h 1141"/>
                <a:gd name="T42" fmla="*/ 3019 w 4518"/>
                <a:gd name="T43" fmla="*/ 522 h 1141"/>
                <a:gd name="T44" fmla="*/ 2985 w 4518"/>
                <a:gd name="T45" fmla="*/ 353 h 1141"/>
                <a:gd name="T46" fmla="*/ 2917 w 4518"/>
                <a:gd name="T47" fmla="*/ 285 h 1141"/>
                <a:gd name="T48" fmla="*/ 2858 w 4518"/>
                <a:gd name="T49" fmla="*/ 181 h 1141"/>
                <a:gd name="T50" fmla="*/ 2866 w 4518"/>
                <a:gd name="T51" fmla="*/ 40 h 1141"/>
                <a:gd name="T52" fmla="*/ 2675 w 4518"/>
                <a:gd name="T53" fmla="*/ 119 h 1141"/>
                <a:gd name="T54" fmla="*/ 2627 w 4518"/>
                <a:gd name="T55" fmla="*/ 184 h 1141"/>
                <a:gd name="T56" fmla="*/ 2573 w 4518"/>
                <a:gd name="T57" fmla="*/ 291 h 1141"/>
                <a:gd name="T58" fmla="*/ 2516 w 4518"/>
                <a:gd name="T59" fmla="*/ 260 h 1141"/>
                <a:gd name="T60" fmla="*/ 2212 w 4518"/>
                <a:gd name="T61" fmla="*/ 195 h 1141"/>
                <a:gd name="T62" fmla="*/ 1997 w 4518"/>
                <a:gd name="T63" fmla="*/ 234 h 1141"/>
                <a:gd name="T64" fmla="*/ 1977 w 4518"/>
                <a:gd name="T65" fmla="*/ 294 h 1141"/>
                <a:gd name="T66" fmla="*/ 2017 w 4518"/>
                <a:gd name="T67" fmla="*/ 294 h 1141"/>
                <a:gd name="T68" fmla="*/ 2025 w 4518"/>
                <a:gd name="T69" fmla="*/ 418 h 1141"/>
                <a:gd name="T70" fmla="*/ 2042 w 4518"/>
                <a:gd name="T71" fmla="*/ 424 h 1141"/>
                <a:gd name="T72" fmla="*/ 2104 w 4518"/>
                <a:gd name="T73" fmla="*/ 308 h 1141"/>
                <a:gd name="T74" fmla="*/ 2124 w 4518"/>
                <a:gd name="T75" fmla="*/ 773 h 1141"/>
                <a:gd name="T76" fmla="*/ 3092 w 4518"/>
                <a:gd name="T77" fmla="*/ 635 h 1141"/>
                <a:gd name="T78" fmla="*/ 3157 w 4518"/>
                <a:gd name="T79" fmla="*/ 460 h 1141"/>
                <a:gd name="T80" fmla="*/ 4402 w 4518"/>
                <a:gd name="T81" fmla="*/ 500 h 1141"/>
                <a:gd name="T82" fmla="*/ 4328 w 4518"/>
                <a:gd name="T83" fmla="*/ 522 h 1141"/>
                <a:gd name="T84" fmla="*/ 4294 w 4518"/>
                <a:gd name="T85" fmla="*/ 353 h 1141"/>
                <a:gd name="T86" fmla="*/ 4227 w 4518"/>
                <a:gd name="T87" fmla="*/ 285 h 1141"/>
                <a:gd name="T88" fmla="*/ 4167 w 4518"/>
                <a:gd name="T89" fmla="*/ 181 h 1141"/>
                <a:gd name="T90" fmla="*/ 4176 w 4518"/>
                <a:gd name="T91" fmla="*/ 40 h 1141"/>
                <a:gd name="T92" fmla="*/ 3984 w 4518"/>
                <a:gd name="T93" fmla="*/ 119 h 1141"/>
                <a:gd name="T94" fmla="*/ 3936 w 4518"/>
                <a:gd name="T95" fmla="*/ 184 h 1141"/>
                <a:gd name="T96" fmla="*/ 3882 w 4518"/>
                <a:gd name="T97" fmla="*/ 291 h 1141"/>
                <a:gd name="T98" fmla="*/ 3826 w 4518"/>
                <a:gd name="T99" fmla="*/ 260 h 1141"/>
                <a:gd name="T100" fmla="*/ 3521 w 4518"/>
                <a:gd name="T101" fmla="*/ 195 h 1141"/>
                <a:gd name="T102" fmla="*/ 3307 w 4518"/>
                <a:gd name="T103" fmla="*/ 234 h 1141"/>
                <a:gd name="T104" fmla="*/ 3287 w 4518"/>
                <a:gd name="T105" fmla="*/ 294 h 1141"/>
                <a:gd name="T106" fmla="*/ 3326 w 4518"/>
                <a:gd name="T107" fmla="*/ 294 h 1141"/>
                <a:gd name="T108" fmla="*/ 3335 w 4518"/>
                <a:gd name="T109" fmla="*/ 418 h 1141"/>
                <a:gd name="T110" fmla="*/ 3352 w 4518"/>
                <a:gd name="T111" fmla="*/ 424 h 1141"/>
                <a:gd name="T112" fmla="*/ 3414 w 4518"/>
                <a:gd name="T113" fmla="*/ 308 h 1141"/>
                <a:gd name="T114" fmla="*/ 3434 w 4518"/>
                <a:gd name="T115" fmla="*/ 773 h 1141"/>
                <a:gd name="T116" fmla="*/ 4402 w 4518"/>
                <a:gd name="T117" fmla="*/ 635 h 1141"/>
                <a:gd name="T118" fmla="*/ 4466 w 4518"/>
                <a:gd name="T119" fmla="*/ 46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18" h="1141">
                  <a:moveTo>
                    <a:pt x="1193" y="460"/>
                  </a:moveTo>
                  <a:cubicBezTo>
                    <a:pt x="1193" y="460"/>
                    <a:pt x="1162" y="500"/>
                    <a:pt x="1153" y="505"/>
                  </a:cubicBezTo>
                  <a:lnTo>
                    <a:pt x="1128" y="500"/>
                  </a:lnTo>
                  <a:lnTo>
                    <a:pt x="1207" y="381"/>
                  </a:lnTo>
                  <a:cubicBezTo>
                    <a:pt x="1207" y="381"/>
                    <a:pt x="1196" y="350"/>
                    <a:pt x="1170" y="373"/>
                  </a:cubicBezTo>
                  <a:cubicBezTo>
                    <a:pt x="1170" y="373"/>
                    <a:pt x="1074" y="511"/>
                    <a:pt x="1055" y="522"/>
                  </a:cubicBezTo>
                  <a:cubicBezTo>
                    <a:pt x="1055" y="522"/>
                    <a:pt x="1091" y="359"/>
                    <a:pt x="1086" y="313"/>
                  </a:cubicBezTo>
                  <a:cubicBezTo>
                    <a:pt x="1086" y="313"/>
                    <a:pt x="1060" y="288"/>
                    <a:pt x="1043" y="288"/>
                  </a:cubicBezTo>
                  <a:cubicBezTo>
                    <a:pt x="1043" y="288"/>
                    <a:pt x="1052" y="336"/>
                    <a:pt x="1021" y="353"/>
                  </a:cubicBezTo>
                  <a:cubicBezTo>
                    <a:pt x="1021" y="353"/>
                    <a:pt x="1041" y="333"/>
                    <a:pt x="990" y="328"/>
                  </a:cubicBezTo>
                  <a:lnTo>
                    <a:pt x="998" y="294"/>
                  </a:lnTo>
                  <a:cubicBezTo>
                    <a:pt x="998" y="294"/>
                    <a:pt x="973" y="288"/>
                    <a:pt x="953" y="285"/>
                  </a:cubicBezTo>
                  <a:cubicBezTo>
                    <a:pt x="947" y="274"/>
                    <a:pt x="945" y="268"/>
                    <a:pt x="945" y="268"/>
                  </a:cubicBezTo>
                  <a:cubicBezTo>
                    <a:pt x="942" y="240"/>
                    <a:pt x="891" y="226"/>
                    <a:pt x="891" y="226"/>
                  </a:cubicBezTo>
                  <a:lnTo>
                    <a:pt x="894" y="181"/>
                  </a:lnTo>
                  <a:lnTo>
                    <a:pt x="897" y="147"/>
                  </a:lnTo>
                  <a:lnTo>
                    <a:pt x="897" y="133"/>
                  </a:lnTo>
                  <a:lnTo>
                    <a:pt x="902" y="40"/>
                  </a:lnTo>
                  <a:cubicBezTo>
                    <a:pt x="905" y="12"/>
                    <a:pt x="801" y="9"/>
                    <a:pt x="801" y="9"/>
                  </a:cubicBezTo>
                  <a:cubicBezTo>
                    <a:pt x="702" y="0"/>
                    <a:pt x="708" y="26"/>
                    <a:pt x="708" y="26"/>
                  </a:cubicBezTo>
                  <a:lnTo>
                    <a:pt x="710" y="119"/>
                  </a:lnTo>
                  <a:cubicBezTo>
                    <a:pt x="677" y="116"/>
                    <a:pt x="691" y="130"/>
                    <a:pt x="691" y="130"/>
                  </a:cubicBezTo>
                  <a:lnTo>
                    <a:pt x="688" y="178"/>
                  </a:lnTo>
                  <a:lnTo>
                    <a:pt x="662" y="184"/>
                  </a:lnTo>
                  <a:lnTo>
                    <a:pt x="654" y="237"/>
                  </a:lnTo>
                  <a:cubicBezTo>
                    <a:pt x="654" y="260"/>
                    <a:pt x="637" y="268"/>
                    <a:pt x="637" y="268"/>
                  </a:cubicBezTo>
                  <a:cubicBezTo>
                    <a:pt x="617" y="277"/>
                    <a:pt x="609" y="291"/>
                    <a:pt x="609" y="291"/>
                  </a:cubicBezTo>
                  <a:cubicBezTo>
                    <a:pt x="614" y="313"/>
                    <a:pt x="595" y="401"/>
                    <a:pt x="595" y="401"/>
                  </a:cubicBezTo>
                  <a:cubicBezTo>
                    <a:pt x="589" y="409"/>
                    <a:pt x="581" y="435"/>
                    <a:pt x="569" y="463"/>
                  </a:cubicBezTo>
                  <a:lnTo>
                    <a:pt x="552" y="260"/>
                  </a:lnTo>
                  <a:lnTo>
                    <a:pt x="366" y="274"/>
                  </a:lnTo>
                  <a:cubicBezTo>
                    <a:pt x="366" y="271"/>
                    <a:pt x="366" y="271"/>
                    <a:pt x="366" y="268"/>
                  </a:cubicBezTo>
                  <a:cubicBezTo>
                    <a:pt x="360" y="254"/>
                    <a:pt x="267" y="206"/>
                    <a:pt x="248" y="195"/>
                  </a:cubicBezTo>
                  <a:cubicBezTo>
                    <a:pt x="225" y="181"/>
                    <a:pt x="217" y="181"/>
                    <a:pt x="208" y="184"/>
                  </a:cubicBezTo>
                  <a:cubicBezTo>
                    <a:pt x="197" y="186"/>
                    <a:pt x="57" y="226"/>
                    <a:pt x="45" y="229"/>
                  </a:cubicBezTo>
                  <a:cubicBezTo>
                    <a:pt x="34" y="232"/>
                    <a:pt x="40" y="232"/>
                    <a:pt x="34" y="234"/>
                  </a:cubicBezTo>
                  <a:cubicBezTo>
                    <a:pt x="31" y="234"/>
                    <a:pt x="31" y="240"/>
                    <a:pt x="31" y="240"/>
                  </a:cubicBezTo>
                  <a:cubicBezTo>
                    <a:pt x="31" y="240"/>
                    <a:pt x="9" y="249"/>
                    <a:pt x="3" y="251"/>
                  </a:cubicBezTo>
                  <a:cubicBezTo>
                    <a:pt x="0" y="251"/>
                    <a:pt x="12" y="291"/>
                    <a:pt x="14" y="294"/>
                  </a:cubicBezTo>
                  <a:cubicBezTo>
                    <a:pt x="14" y="297"/>
                    <a:pt x="37" y="294"/>
                    <a:pt x="40" y="291"/>
                  </a:cubicBezTo>
                  <a:cubicBezTo>
                    <a:pt x="43" y="291"/>
                    <a:pt x="43" y="291"/>
                    <a:pt x="45" y="294"/>
                  </a:cubicBezTo>
                  <a:cubicBezTo>
                    <a:pt x="45" y="297"/>
                    <a:pt x="51" y="294"/>
                    <a:pt x="54" y="294"/>
                  </a:cubicBezTo>
                  <a:cubicBezTo>
                    <a:pt x="57" y="294"/>
                    <a:pt x="57" y="291"/>
                    <a:pt x="60" y="291"/>
                  </a:cubicBezTo>
                  <a:cubicBezTo>
                    <a:pt x="60" y="294"/>
                    <a:pt x="67" y="316"/>
                    <a:pt x="70" y="339"/>
                  </a:cubicBezTo>
                  <a:cubicBezTo>
                    <a:pt x="75" y="381"/>
                    <a:pt x="61" y="415"/>
                    <a:pt x="61" y="418"/>
                  </a:cubicBezTo>
                  <a:cubicBezTo>
                    <a:pt x="59" y="421"/>
                    <a:pt x="61" y="424"/>
                    <a:pt x="61" y="424"/>
                  </a:cubicBezTo>
                  <a:cubicBezTo>
                    <a:pt x="59" y="429"/>
                    <a:pt x="64" y="429"/>
                    <a:pt x="64" y="429"/>
                  </a:cubicBezTo>
                  <a:cubicBezTo>
                    <a:pt x="64" y="429"/>
                    <a:pt x="75" y="429"/>
                    <a:pt x="78" y="424"/>
                  </a:cubicBezTo>
                  <a:cubicBezTo>
                    <a:pt x="98" y="381"/>
                    <a:pt x="98" y="333"/>
                    <a:pt x="98" y="328"/>
                  </a:cubicBezTo>
                  <a:cubicBezTo>
                    <a:pt x="98" y="322"/>
                    <a:pt x="118" y="313"/>
                    <a:pt x="126" y="311"/>
                  </a:cubicBezTo>
                  <a:cubicBezTo>
                    <a:pt x="138" y="305"/>
                    <a:pt x="138" y="308"/>
                    <a:pt x="140" y="308"/>
                  </a:cubicBezTo>
                  <a:lnTo>
                    <a:pt x="152" y="316"/>
                  </a:lnTo>
                  <a:lnTo>
                    <a:pt x="126" y="339"/>
                  </a:lnTo>
                  <a:lnTo>
                    <a:pt x="160" y="773"/>
                  </a:lnTo>
                  <a:cubicBezTo>
                    <a:pt x="160" y="872"/>
                    <a:pt x="160" y="1011"/>
                    <a:pt x="163" y="1140"/>
                  </a:cubicBezTo>
                  <a:cubicBezTo>
                    <a:pt x="490" y="1140"/>
                    <a:pt x="818" y="1140"/>
                    <a:pt x="1134" y="1140"/>
                  </a:cubicBezTo>
                  <a:cubicBezTo>
                    <a:pt x="1134" y="1002"/>
                    <a:pt x="1134" y="830"/>
                    <a:pt x="1128" y="635"/>
                  </a:cubicBezTo>
                  <a:cubicBezTo>
                    <a:pt x="1128" y="635"/>
                    <a:pt x="1131" y="624"/>
                    <a:pt x="1122" y="610"/>
                  </a:cubicBezTo>
                  <a:cubicBezTo>
                    <a:pt x="1179" y="565"/>
                    <a:pt x="1224" y="525"/>
                    <a:pt x="1230" y="508"/>
                  </a:cubicBezTo>
                  <a:cubicBezTo>
                    <a:pt x="1227" y="508"/>
                    <a:pt x="1244" y="480"/>
                    <a:pt x="1193" y="460"/>
                  </a:cubicBezTo>
                  <a:close/>
                  <a:moveTo>
                    <a:pt x="3157" y="460"/>
                  </a:moveTo>
                  <a:cubicBezTo>
                    <a:pt x="3157" y="460"/>
                    <a:pt x="3126" y="500"/>
                    <a:pt x="3118" y="505"/>
                  </a:cubicBezTo>
                  <a:lnTo>
                    <a:pt x="3092" y="500"/>
                  </a:lnTo>
                  <a:lnTo>
                    <a:pt x="3171" y="381"/>
                  </a:lnTo>
                  <a:cubicBezTo>
                    <a:pt x="3171" y="381"/>
                    <a:pt x="3160" y="350"/>
                    <a:pt x="3135" y="373"/>
                  </a:cubicBezTo>
                  <a:cubicBezTo>
                    <a:pt x="3135" y="373"/>
                    <a:pt x="3039" y="511"/>
                    <a:pt x="3019" y="522"/>
                  </a:cubicBezTo>
                  <a:cubicBezTo>
                    <a:pt x="3019" y="522"/>
                    <a:pt x="3055" y="359"/>
                    <a:pt x="3050" y="313"/>
                  </a:cubicBezTo>
                  <a:cubicBezTo>
                    <a:pt x="3050" y="313"/>
                    <a:pt x="3024" y="288"/>
                    <a:pt x="3008" y="288"/>
                  </a:cubicBezTo>
                  <a:cubicBezTo>
                    <a:pt x="3008" y="288"/>
                    <a:pt x="3016" y="336"/>
                    <a:pt x="2985" y="353"/>
                  </a:cubicBezTo>
                  <a:cubicBezTo>
                    <a:pt x="2985" y="353"/>
                    <a:pt x="3005" y="333"/>
                    <a:pt x="2954" y="328"/>
                  </a:cubicBezTo>
                  <a:lnTo>
                    <a:pt x="2962" y="294"/>
                  </a:lnTo>
                  <a:cubicBezTo>
                    <a:pt x="2962" y="294"/>
                    <a:pt x="2937" y="288"/>
                    <a:pt x="2917" y="285"/>
                  </a:cubicBezTo>
                  <a:cubicBezTo>
                    <a:pt x="2912" y="274"/>
                    <a:pt x="2909" y="268"/>
                    <a:pt x="2909" y="268"/>
                  </a:cubicBezTo>
                  <a:cubicBezTo>
                    <a:pt x="2906" y="240"/>
                    <a:pt x="2855" y="226"/>
                    <a:pt x="2855" y="226"/>
                  </a:cubicBezTo>
                  <a:lnTo>
                    <a:pt x="2858" y="181"/>
                  </a:lnTo>
                  <a:lnTo>
                    <a:pt x="2861" y="147"/>
                  </a:lnTo>
                  <a:lnTo>
                    <a:pt x="2861" y="133"/>
                  </a:lnTo>
                  <a:lnTo>
                    <a:pt x="2866" y="40"/>
                  </a:lnTo>
                  <a:cubicBezTo>
                    <a:pt x="2869" y="12"/>
                    <a:pt x="2765" y="9"/>
                    <a:pt x="2765" y="9"/>
                  </a:cubicBezTo>
                  <a:cubicBezTo>
                    <a:pt x="2666" y="0"/>
                    <a:pt x="2672" y="26"/>
                    <a:pt x="2672" y="26"/>
                  </a:cubicBezTo>
                  <a:lnTo>
                    <a:pt x="2675" y="119"/>
                  </a:lnTo>
                  <a:cubicBezTo>
                    <a:pt x="2641" y="116"/>
                    <a:pt x="2655" y="130"/>
                    <a:pt x="2655" y="130"/>
                  </a:cubicBezTo>
                  <a:lnTo>
                    <a:pt x="2652" y="178"/>
                  </a:lnTo>
                  <a:lnTo>
                    <a:pt x="2627" y="184"/>
                  </a:lnTo>
                  <a:lnTo>
                    <a:pt x="2618" y="237"/>
                  </a:lnTo>
                  <a:cubicBezTo>
                    <a:pt x="2618" y="260"/>
                    <a:pt x="2601" y="268"/>
                    <a:pt x="2601" y="268"/>
                  </a:cubicBezTo>
                  <a:cubicBezTo>
                    <a:pt x="2581" y="277"/>
                    <a:pt x="2573" y="291"/>
                    <a:pt x="2573" y="291"/>
                  </a:cubicBezTo>
                  <a:cubicBezTo>
                    <a:pt x="2579" y="313"/>
                    <a:pt x="2559" y="401"/>
                    <a:pt x="2559" y="401"/>
                  </a:cubicBezTo>
                  <a:cubicBezTo>
                    <a:pt x="2553" y="409"/>
                    <a:pt x="2545" y="435"/>
                    <a:pt x="2533" y="463"/>
                  </a:cubicBezTo>
                  <a:lnTo>
                    <a:pt x="2516" y="260"/>
                  </a:lnTo>
                  <a:lnTo>
                    <a:pt x="2330" y="274"/>
                  </a:lnTo>
                  <a:cubicBezTo>
                    <a:pt x="2330" y="271"/>
                    <a:pt x="2330" y="271"/>
                    <a:pt x="2330" y="268"/>
                  </a:cubicBezTo>
                  <a:cubicBezTo>
                    <a:pt x="2325" y="254"/>
                    <a:pt x="2231" y="206"/>
                    <a:pt x="2212" y="195"/>
                  </a:cubicBezTo>
                  <a:cubicBezTo>
                    <a:pt x="2189" y="181"/>
                    <a:pt x="2181" y="181"/>
                    <a:pt x="2172" y="184"/>
                  </a:cubicBezTo>
                  <a:cubicBezTo>
                    <a:pt x="2161" y="186"/>
                    <a:pt x="2020" y="226"/>
                    <a:pt x="2009" y="229"/>
                  </a:cubicBezTo>
                  <a:cubicBezTo>
                    <a:pt x="1997" y="232"/>
                    <a:pt x="2003" y="232"/>
                    <a:pt x="1997" y="234"/>
                  </a:cubicBezTo>
                  <a:cubicBezTo>
                    <a:pt x="1994" y="234"/>
                    <a:pt x="1994" y="240"/>
                    <a:pt x="1994" y="240"/>
                  </a:cubicBezTo>
                  <a:cubicBezTo>
                    <a:pt x="1994" y="240"/>
                    <a:pt x="1972" y="249"/>
                    <a:pt x="1966" y="251"/>
                  </a:cubicBezTo>
                  <a:cubicBezTo>
                    <a:pt x="1963" y="251"/>
                    <a:pt x="1975" y="291"/>
                    <a:pt x="1977" y="294"/>
                  </a:cubicBezTo>
                  <a:cubicBezTo>
                    <a:pt x="1977" y="297"/>
                    <a:pt x="2000" y="294"/>
                    <a:pt x="2003" y="291"/>
                  </a:cubicBezTo>
                  <a:cubicBezTo>
                    <a:pt x="2006" y="291"/>
                    <a:pt x="2006" y="291"/>
                    <a:pt x="2009" y="294"/>
                  </a:cubicBezTo>
                  <a:cubicBezTo>
                    <a:pt x="2009" y="297"/>
                    <a:pt x="2014" y="294"/>
                    <a:pt x="2017" y="294"/>
                  </a:cubicBezTo>
                  <a:cubicBezTo>
                    <a:pt x="2020" y="294"/>
                    <a:pt x="2020" y="291"/>
                    <a:pt x="2023" y="291"/>
                  </a:cubicBezTo>
                  <a:cubicBezTo>
                    <a:pt x="2023" y="294"/>
                    <a:pt x="2031" y="316"/>
                    <a:pt x="2034" y="339"/>
                  </a:cubicBezTo>
                  <a:cubicBezTo>
                    <a:pt x="2040" y="381"/>
                    <a:pt x="2025" y="415"/>
                    <a:pt x="2025" y="418"/>
                  </a:cubicBezTo>
                  <a:cubicBezTo>
                    <a:pt x="2023" y="421"/>
                    <a:pt x="2025" y="424"/>
                    <a:pt x="2025" y="424"/>
                  </a:cubicBezTo>
                  <a:cubicBezTo>
                    <a:pt x="2023" y="429"/>
                    <a:pt x="2028" y="429"/>
                    <a:pt x="2028" y="429"/>
                  </a:cubicBezTo>
                  <a:cubicBezTo>
                    <a:pt x="2028" y="429"/>
                    <a:pt x="2040" y="429"/>
                    <a:pt x="2042" y="424"/>
                  </a:cubicBezTo>
                  <a:cubicBezTo>
                    <a:pt x="2062" y="381"/>
                    <a:pt x="2062" y="333"/>
                    <a:pt x="2062" y="328"/>
                  </a:cubicBezTo>
                  <a:cubicBezTo>
                    <a:pt x="2062" y="322"/>
                    <a:pt x="2082" y="313"/>
                    <a:pt x="2090" y="311"/>
                  </a:cubicBezTo>
                  <a:cubicBezTo>
                    <a:pt x="2102" y="305"/>
                    <a:pt x="2102" y="308"/>
                    <a:pt x="2104" y="308"/>
                  </a:cubicBezTo>
                  <a:lnTo>
                    <a:pt x="2116" y="316"/>
                  </a:lnTo>
                  <a:lnTo>
                    <a:pt x="2090" y="339"/>
                  </a:lnTo>
                  <a:lnTo>
                    <a:pt x="2124" y="773"/>
                  </a:lnTo>
                  <a:cubicBezTo>
                    <a:pt x="2124" y="872"/>
                    <a:pt x="2124" y="1011"/>
                    <a:pt x="2127" y="1140"/>
                  </a:cubicBezTo>
                  <a:cubicBezTo>
                    <a:pt x="2454" y="1140"/>
                    <a:pt x="2782" y="1140"/>
                    <a:pt x="3098" y="1140"/>
                  </a:cubicBezTo>
                  <a:cubicBezTo>
                    <a:pt x="3098" y="1002"/>
                    <a:pt x="3098" y="830"/>
                    <a:pt x="3092" y="635"/>
                  </a:cubicBezTo>
                  <a:cubicBezTo>
                    <a:pt x="3092" y="635"/>
                    <a:pt x="3095" y="624"/>
                    <a:pt x="3087" y="610"/>
                  </a:cubicBezTo>
                  <a:cubicBezTo>
                    <a:pt x="3143" y="565"/>
                    <a:pt x="3188" y="525"/>
                    <a:pt x="3194" y="508"/>
                  </a:cubicBezTo>
                  <a:cubicBezTo>
                    <a:pt x="3191" y="508"/>
                    <a:pt x="3211" y="480"/>
                    <a:pt x="3157" y="460"/>
                  </a:cubicBezTo>
                  <a:close/>
                  <a:moveTo>
                    <a:pt x="4466" y="460"/>
                  </a:moveTo>
                  <a:cubicBezTo>
                    <a:pt x="4466" y="460"/>
                    <a:pt x="4435" y="500"/>
                    <a:pt x="4427" y="505"/>
                  </a:cubicBezTo>
                  <a:lnTo>
                    <a:pt x="4402" y="500"/>
                  </a:lnTo>
                  <a:lnTo>
                    <a:pt x="4481" y="381"/>
                  </a:lnTo>
                  <a:cubicBezTo>
                    <a:pt x="4481" y="381"/>
                    <a:pt x="4469" y="350"/>
                    <a:pt x="4444" y="373"/>
                  </a:cubicBezTo>
                  <a:cubicBezTo>
                    <a:pt x="4444" y="373"/>
                    <a:pt x="4348" y="511"/>
                    <a:pt x="4328" y="522"/>
                  </a:cubicBezTo>
                  <a:cubicBezTo>
                    <a:pt x="4328" y="522"/>
                    <a:pt x="4365" y="359"/>
                    <a:pt x="4359" y="313"/>
                  </a:cubicBezTo>
                  <a:cubicBezTo>
                    <a:pt x="4359" y="313"/>
                    <a:pt x="4334" y="288"/>
                    <a:pt x="4317" y="288"/>
                  </a:cubicBezTo>
                  <a:cubicBezTo>
                    <a:pt x="4317" y="288"/>
                    <a:pt x="4325" y="336"/>
                    <a:pt x="4294" y="353"/>
                  </a:cubicBezTo>
                  <a:cubicBezTo>
                    <a:pt x="4294" y="353"/>
                    <a:pt x="4314" y="333"/>
                    <a:pt x="4263" y="328"/>
                  </a:cubicBezTo>
                  <a:lnTo>
                    <a:pt x="4272" y="294"/>
                  </a:lnTo>
                  <a:cubicBezTo>
                    <a:pt x="4272" y="294"/>
                    <a:pt x="4246" y="288"/>
                    <a:pt x="4227" y="285"/>
                  </a:cubicBezTo>
                  <a:cubicBezTo>
                    <a:pt x="4221" y="274"/>
                    <a:pt x="4218" y="268"/>
                    <a:pt x="4218" y="268"/>
                  </a:cubicBezTo>
                  <a:cubicBezTo>
                    <a:pt x="4215" y="240"/>
                    <a:pt x="4165" y="226"/>
                    <a:pt x="4165" y="226"/>
                  </a:cubicBezTo>
                  <a:lnTo>
                    <a:pt x="4167" y="181"/>
                  </a:lnTo>
                  <a:lnTo>
                    <a:pt x="4170" y="147"/>
                  </a:lnTo>
                  <a:lnTo>
                    <a:pt x="4170" y="133"/>
                  </a:lnTo>
                  <a:lnTo>
                    <a:pt x="4176" y="40"/>
                  </a:lnTo>
                  <a:cubicBezTo>
                    <a:pt x="4179" y="12"/>
                    <a:pt x="4074" y="9"/>
                    <a:pt x="4074" y="9"/>
                  </a:cubicBezTo>
                  <a:cubicBezTo>
                    <a:pt x="3975" y="0"/>
                    <a:pt x="3981" y="26"/>
                    <a:pt x="3981" y="26"/>
                  </a:cubicBezTo>
                  <a:lnTo>
                    <a:pt x="3984" y="119"/>
                  </a:lnTo>
                  <a:cubicBezTo>
                    <a:pt x="3950" y="116"/>
                    <a:pt x="3964" y="130"/>
                    <a:pt x="3964" y="130"/>
                  </a:cubicBezTo>
                  <a:lnTo>
                    <a:pt x="3961" y="178"/>
                  </a:lnTo>
                  <a:lnTo>
                    <a:pt x="3936" y="184"/>
                  </a:lnTo>
                  <a:lnTo>
                    <a:pt x="3927" y="237"/>
                  </a:lnTo>
                  <a:cubicBezTo>
                    <a:pt x="3927" y="260"/>
                    <a:pt x="3911" y="268"/>
                    <a:pt x="3911" y="268"/>
                  </a:cubicBezTo>
                  <a:cubicBezTo>
                    <a:pt x="3891" y="277"/>
                    <a:pt x="3882" y="291"/>
                    <a:pt x="3882" y="291"/>
                  </a:cubicBezTo>
                  <a:cubicBezTo>
                    <a:pt x="3888" y="313"/>
                    <a:pt x="3868" y="401"/>
                    <a:pt x="3868" y="401"/>
                  </a:cubicBezTo>
                  <a:cubicBezTo>
                    <a:pt x="3863" y="409"/>
                    <a:pt x="3854" y="435"/>
                    <a:pt x="3843" y="463"/>
                  </a:cubicBezTo>
                  <a:lnTo>
                    <a:pt x="3826" y="260"/>
                  </a:lnTo>
                  <a:lnTo>
                    <a:pt x="3640" y="274"/>
                  </a:lnTo>
                  <a:cubicBezTo>
                    <a:pt x="3640" y="271"/>
                    <a:pt x="3640" y="271"/>
                    <a:pt x="3640" y="268"/>
                  </a:cubicBezTo>
                  <a:cubicBezTo>
                    <a:pt x="3634" y="254"/>
                    <a:pt x="3541" y="206"/>
                    <a:pt x="3521" y="195"/>
                  </a:cubicBezTo>
                  <a:cubicBezTo>
                    <a:pt x="3499" y="181"/>
                    <a:pt x="3490" y="181"/>
                    <a:pt x="3482" y="184"/>
                  </a:cubicBezTo>
                  <a:cubicBezTo>
                    <a:pt x="3470" y="186"/>
                    <a:pt x="3329" y="226"/>
                    <a:pt x="3318" y="229"/>
                  </a:cubicBezTo>
                  <a:cubicBezTo>
                    <a:pt x="3307" y="232"/>
                    <a:pt x="3312" y="232"/>
                    <a:pt x="3307" y="234"/>
                  </a:cubicBezTo>
                  <a:cubicBezTo>
                    <a:pt x="3304" y="234"/>
                    <a:pt x="3304" y="240"/>
                    <a:pt x="3304" y="240"/>
                  </a:cubicBezTo>
                  <a:cubicBezTo>
                    <a:pt x="3304" y="240"/>
                    <a:pt x="3281" y="249"/>
                    <a:pt x="3276" y="251"/>
                  </a:cubicBezTo>
                  <a:cubicBezTo>
                    <a:pt x="3273" y="251"/>
                    <a:pt x="3284" y="291"/>
                    <a:pt x="3287" y="294"/>
                  </a:cubicBezTo>
                  <a:cubicBezTo>
                    <a:pt x="3287" y="297"/>
                    <a:pt x="3309" y="294"/>
                    <a:pt x="3312" y="291"/>
                  </a:cubicBezTo>
                  <a:cubicBezTo>
                    <a:pt x="3315" y="291"/>
                    <a:pt x="3315" y="291"/>
                    <a:pt x="3318" y="294"/>
                  </a:cubicBezTo>
                  <a:cubicBezTo>
                    <a:pt x="3318" y="297"/>
                    <a:pt x="3324" y="294"/>
                    <a:pt x="3326" y="294"/>
                  </a:cubicBezTo>
                  <a:cubicBezTo>
                    <a:pt x="3329" y="294"/>
                    <a:pt x="3329" y="291"/>
                    <a:pt x="3332" y="291"/>
                  </a:cubicBezTo>
                  <a:cubicBezTo>
                    <a:pt x="3332" y="294"/>
                    <a:pt x="3341" y="316"/>
                    <a:pt x="3343" y="339"/>
                  </a:cubicBezTo>
                  <a:cubicBezTo>
                    <a:pt x="3349" y="381"/>
                    <a:pt x="3335" y="415"/>
                    <a:pt x="3335" y="418"/>
                  </a:cubicBezTo>
                  <a:cubicBezTo>
                    <a:pt x="3332" y="421"/>
                    <a:pt x="3335" y="424"/>
                    <a:pt x="3335" y="424"/>
                  </a:cubicBezTo>
                  <a:cubicBezTo>
                    <a:pt x="3332" y="429"/>
                    <a:pt x="3338" y="429"/>
                    <a:pt x="3338" y="429"/>
                  </a:cubicBezTo>
                  <a:cubicBezTo>
                    <a:pt x="3338" y="429"/>
                    <a:pt x="3349" y="429"/>
                    <a:pt x="3352" y="424"/>
                  </a:cubicBezTo>
                  <a:cubicBezTo>
                    <a:pt x="3372" y="381"/>
                    <a:pt x="3372" y="333"/>
                    <a:pt x="3372" y="328"/>
                  </a:cubicBezTo>
                  <a:cubicBezTo>
                    <a:pt x="3372" y="322"/>
                    <a:pt x="3391" y="313"/>
                    <a:pt x="3400" y="311"/>
                  </a:cubicBezTo>
                  <a:cubicBezTo>
                    <a:pt x="3411" y="305"/>
                    <a:pt x="3411" y="308"/>
                    <a:pt x="3414" y="308"/>
                  </a:cubicBezTo>
                  <a:lnTo>
                    <a:pt x="3425" y="316"/>
                  </a:lnTo>
                  <a:lnTo>
                    <a:pt x="3400" y="339"/>
                  </a:lnTo>
                  <a:lnTo>
                    <a:pt x="3434" y="773"/>
                  </a:lnTo>
                  <a:cubicBezTo>
                    <a:pt x="3434" y="872"/>
                    <a:pt x="3434" y="1011"/>
                    <a:pt x="3436" y="1140"/>
                  </a:cubicBezTo>
                  <a:cubicBezTo>
                    <a:pt x="3764" y="1140"/>
                    <a:pt x="4091" y="1140"/>
                    <a:pt x="4407" y="1140"/>
                  </a:cubicBezTo>
                  <a:cubicBezTo>
                    <a:pt x="4407" y="1002"/>
                    <a:pt x="4407" y="830"/>
                    <a:pt x="4402" y="635"/>
                  </a:cubicBezTo>
                  <a:cubicBezTo>
                    <a:pt x="4402" y="635"/>
                    <a:pt x="4404" y="624"/>
                    <a:pt x="4396" y="610"/>
                  </a:cubicBezTo>
                  <a:cubicBezTo>
                    <a:pt x="4452" y="565"/>
                    <a:pt x="4498" y="525"/>
                    <a:pt x="4503" y="508"/>
                  </a:cubicBezTo>
                  <a:cubicBezTo>
                    <a:pt x="4500" y="508"/>
                    <a:pt x="4517" y="480"/>
                    <a:pt x="4466" y="460"/>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55" name="Freeform 2">
              <a:extLst>
                <a:ext uri="{FF2B5EF4-FFF2-40B4-BE49-F238E27FC236}">
                  <a16:creationId xmlns:a16="http://schemas.microsoft.com/office/drawing/2014/main" id="{46C139B9-D756-F0E9-54B8-491A9E70C8A0}"/>
                </a:ext>
              </a:extLst>
            </p:cNvPr>
            <p:cNvSpPr>
              <a:spLocks noChangeArrowheads="1"/>
            </p:cNvSpPr>
            <p:nvPr/>
          </p:nvSpPr>
          <p:spPr bwMode="auto">
            <a:xfrm>
              <a:off x="7799894" y="3910659"/>
              <a:ext cx="661988" cy="661987"/>
            </a:xfrm>
            <a:custGeom>
              <a:avLst/>
              <a:gdLst>
                <a:gd name="T0" fmla="*/ 920 w 1840"/>
                <a:gd name="T1" fmla="*/ 0 h 1841"/>
                <a:gd name="T2" fmla="*/ 0 w 1840"/>
                <a:gd name="T3" fmla="*/ 920 h 1841"/>
                <a:gd name="T4" fmla="*/ 920 w 1840"/>
                <a:gd name="T5" fmla="*/ 1840 h 1841"/>
                <a:gd name="T6" fmla="*/ 1839 w 1840"/>
                <a:gd name="T7" fmla="*/ 920 h 1841"/>
                <a:gd name="T8" fmla="*/ 920 w 1840"/>
                <a:gd name="T9" fmla="*/ 0 h 1841"/>
                <a:gd name="T10" fmla="*/ 920 w 1840"/>
                <a:gd name="T11" fmla="*/ 1313 h 1841"/>
                <a:gd name="T12" fmla="*/ 527 w 1840"/>
                <a:gd name="T13" fmla="*/ 920 h 1841"/>
                <a:gd name="T14" fmla="*/ 920 w 1840"/>
                <a:gd name="T15" fmla="*/ 528 h 1841"/>
                <a:gd name="T16" fmla="*/ 1312 w 1840"/>
                <a:gd name="T17" fmla="*/ 920 h 1841"/>
                <a:gd name="T18" fmla="*/ 920 w 1840"/>
                <a:gd name="T19" fmla="*/ 1313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0" h="1841">
                  <a:moveTo>
                    <a:pt x="920" y="0"/>
                  </a:moveTo>
                  <a:cubicBezTo>
                    <a:pt x="412" y="0"/>
                    <a:pt x="0" y="412"/>
                    <a:pt x="0" y="920"/>
                  </a:cubicBezTo>
                  <a:cubicBezTo>
                    <a:pt x="0" y="1428"/>
                    <a:pt x="412" y="1840"/>
                    <a:pt x="920" y="1840"/>
                  </a:cubicBezTo>
                  <a:cubicBezTo>
                    <a:pt x="1427" y="1840"/>
                    <a:pt x="1839" y="1428"/>
                    <a:pt x="1839" y="920"/>
                  </a:cubicBezTo>
                  <a:cubicBezTo>
                    <a:pt x="1839" y="415"/>
                    <a:pt x="1427" y="0"/>
                    <a:pt x="920" y="0"/>
                  </a:cubicBezTo>
                  <a:close/>
                  <a:moveTo>
                    <a:pt x="920" y="1313"/>
                  </a:moveTo>
                  <a:cubicBezTo>
                    <a:pt x="702" y="1313"/>
                    <a:pt x="527" y="1138"/>
                    <a:pt x="527" y="920"/>
                  </a:cubicBezTo>
                  <a:cubicBezTo>
                    <a:pt x="527" y="703"/>
                    <a:pt x="702" y="528"/>
                    <a:pt x="920" y="528"/>
                  </a:cubicBezTo>
                  <a:cubicBezTo>
                    <a:pt x="1137" y="528"/>
                    <a:pt x="1312" y="703"/>
                    <a:pt x="1312" y="920"/>
                  </a:cubicBezTo>
                  <a:cubicBezTo>
                    <a:pt x="1312" y="1138"/>
                    <a:pt x="1137" y="1313"/>
                    <a:pt x="920" y="1313"/>
                  </a:cubicBezTo>
                  <a:close/>
                </a:path>
              </a:pathLst>
            </a:custGeom>
            <a:solidFill>
              <a:srgbClr val="51525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56" name="Freeform 3">
              <a:extLst>
                <a:ext uri="{FF2B5EF4-FFF2-40B4-BE49-F238E27FC236}">
                  <a16:creationId xmlns:a16="http://schemas.microsoft.com/office/drawing/2014/main" id="{CA2E701A-4513-0EAA-3930-28967DD51E92}"/>
                </a:ext>
              </a:extLst>
            </p:cNvPr>
            <p:cNvSpPr>
              <a:spLocks noChangeArrowheads="1"/>
            </p:cNvSpPr>
            <p:nvPr/>
          </p:nvSpPr>
          <p:spPr bwMode="auto">
            <a:xfrm>
              <a:off x="7306182" y="2370784"/>
              <a:ext cx="4111625" cy="2024062"/>
            </a:xfrm>
            <a:custGeom>
              <a:avLst/>
              <a:gdLst>
                <a:gd name="T0" fmla="*/ 11256 w 11421"/>
                <a:gd name="T1" fmla="*/ 4709 h 5624"/>
                <a:gd name="T2" fmla="*/ 11256 w 11421"/>
                <a:gd name="T3" fmla="*/ 2210 h 5624"/>
                <a:gd name="T4" fmla="*/ 10248 w 11421"/>
                <a:gd name="T5" fmla="*/ 0 h 5624"/>
                <a:gd name="T6" fmla="*/ 3773 w 11421"/>
                <a:gd name="T7" fmla="*/ 0 h 5624"/>
                <a:gd name="T8" fmla="*/ 350 w 11421"/>
                <a:gd name="T9" fmla="*/ 3338 h 5624"/>
                <a:gd name="T10" fmla="*/ 99 w 11421"/>
                <a:gd name="T11" fmla="*/ 4709 h 5624"/>
                <a:gd name="T12" fmla="*/ 0 w 11421"/>
                <a:gd name="T13" fmla="*/ 4709 h 5624"/>
                <a:gd name="T14" fmla="*/ 0 w 11421"/>
                <a:gd name="T15" fmla="*/ 5623 h 5624"/>
                <a:gd name="T16" fmla="*/ 1182 w 11421"/>
                <a:gd name="T17" fmla="*/ 5623 h 5624"/>
                <a:gd name="T18" fmla="*/ 1103 w 11421"/>
                <a:gd name="T19" fmla="*/ 5200 h 5624"/>
                <a:gd name="T20" fmla="*/ 2289 w 11421"/>
                <a:gd name="T21" fmla="*/ 4015 h 5624"/>
                <a:gd name="T22" fmla="*/ 3474 w 11421"/>
                <a:gd name="T23" fmla="*/ 5200 h 5624"/>
                <a:gd name="T24" fmla="*/ 3395 w 11421"/>
                <a:gd name="T25" fmla="*/ 5623 h 5624"/>
                <a:gd name="T26" fmla="*/ 7517 w 11421"/>
                <a:gd name="T27" fmla="*/ 5623 h 5624"/>
                <a:gd name="T28" fmla="*/ 7960 w 11421"/>
                <a:gd name="T29" fmla="*/ 5623 h 5624"/>
                <a:gd name="T30" fmla="*/ 7881 w 11421"/>
                <a:gd name="T31" fmla="*/ 5200 h 5624"/>
                <a:gd name="T32" fmla="*/ 9066 w 11421"/>
                <a:gd name="T33" fmla="*/ 4015 h 5624"/>
                <a:gd name="T34" fmla="*/ 10251 w 11421"/>
                <a:gd name="T35" fmla="*/ 5200 h 5624"/>
                <a:gd name="T36" fmla="*/ 10172 w 11421"/>
                <a:gd name="T37" fmla="*/ 5623 h 5624"/>
                <a:gd name="T38" fmla="*/ 11420 w 11421"/>
                <a:gd name="T39" fmla="*/ 5623 h 5624"/>
                <a:gd name="T40" fmla="*/ 11420 w 11421"/>
                <a:gd name="T41" fmla="*/ 4709 h 5624"/>
                <a:gd name="T42" fmla="*/ 11256 w 11421"/>
                <a:gd name="T43" fmla="*/ 4709 h 5624"/>
                <a:gd name="T44" fmla="*/ 4309 w 11421"/>
                <a:gd name="T45" fmla="*/ 2247 h 5624"/>
                <a:gd name="T46" fmla="*/ 4230 w 11421"/>
                <a:gd name="T47" fmla="*/ 2247 h 5624"/>
                <a:gd name="T48" fmla="*/ 4072 w 11421"/>
                <a:gd name="T49" fmla="*/ 1705 h 5624"/>
                <a:gd name="T50" fmla="*/ 4083 w 11421"/>
                <a:gd name="T51" fmla="*/ 1564 h 5624"/>
                <a:gd name="T52" fmla="*/ 4241 w 11421"/>
                <a:gd name="T53" fmla="*/ 1490 h 5624"/>
                <a:gd name="T54" fmla="*/ 4298 w 11421"/>
                <a:gd name="T55" fmla="*/ 1200 h 5624"/>
                <a:gd name="T56" fmla="*/ 4117 w 11421"/>
                <a:gd name="T57" fmla="*/ 915 h 5624"/>
                <a:gd name="T58" fmla="*/ 3663 w 11421"/>
                <a:gd name="T59" fmla="*/ 991 h 5624"/>
                <a:gd name="T60" fmla="*/ 3581 w 11421"/>
                <a:gd name="T61" fmla="*/ 1081 h 5624"/>
                <a:gd name="T62" fmla="*/ 3629 w 11421"/>
                <a:gd name="T63" fmla="*/ 1205 h 5624"/>
                <a:gd name="T64" fmla="*/ 3601 w 11421"/>
                <a:gd name="T65" fmla="*/ 1400 h 5624"/>
                <a:gd name="T66" fmla="*/ 3564 w 11421"/>
                <a:gd name="T67" fmla="*/ 1493 h 5624"/>
                <a:gd name="T68" fmla="*/ 3612 w 11421"/>
                <a:gd name="T69" fmla="*/ 1499 h 5624"/>
                <a:gd name="T70" fmla="*/ 3604 w 11421"/>
                <a:gd name="T71" fmla="*/ 1550 h 5624"/>
                <a:gd name="T72" fmla="*/ 3635 w 11421"/>
                <a:gd name="T73" fmla="*/ 1569 h 5624"/>
                <a:gd name="T74" fmla="*/ 3635 w 11421"/>
                <a:gd name="T75" fmla="*/ 1617 h 5624"/>
                <a:gd name="T76" fmla="*/ 3660 w 11421"/>
                <a:gd name="T77" fmla="*/ 1637 h 5624"/>
                <a:gd name="T78" fmla="*/ 3680 w 11421"/>
                <a:gd name="T79" fmla="*/ 1716 h 5624"/>
                <a:gd name="T80" fmla="*/ 3790 w 11421"/>
                <a:gd name="T81" fmla="*/ 1727 h 5624"/>
                <a:gd name="T82" fmla="*/ 3815 w 11421"/>
                <a:gd name="T83" fmla="*/ 1837 h 5624"/>
                <a:gd name="T84" fmla="*/ 3668 w 11421"/>
                <a:gd name="T85" fmla="*/ 2088 h 5624"/>
                <a:gd name="T86" fmla="*/ 3530 w 11421"/>
                <a:gd name="T87" fmla="*/ 2249 h 5624"/>
                <a:gd name="T88" fmla="*/ 2455 w 11421"/>
                <a:gd name="T89" fmla="*/ 2249 h 5624"/>
                <a:gd name="T90" fmla="*/ 2311 w 11421"/>
                <a:gd name="T91" fmla="*/ 1939 h 5624"/>
                <a:gd name="T92" fmla="*/ 4064 w 11421"/>
                <a:gd name="T93" fmla="*/ 395 h 5624"/>
                <a:gd name="T94" fmla="*/ 4476 w 11421"/>
                <a:gd name="T95" fmla="*/ 395 h 5624"/>
                <a:gd name="T96" fmla="*/ 4476 w 11421"/>
                <a:gd name="T97" fmla="*/ 2247 h 5624"/>
                <a:gd name="T98" fmla="*/ 4309 w 11421"/>
                <a:gd name="T99" fmla="*/ 2247 h 5624"/>
                <a:gd name="T100" fmla="*/ 5000 w 11421"/>
                <a:gd name="T101" fmla="*/ 2247 h 5624"/>
                <a:gd name="T102" fmla="*/ 5000 w 11421"/>
                <a:gd name="T103" fmla="*/ 393 h 5624"/>
                <a:gd name="T104" fmla="*/ 7198 w 11421"/>
                <a:gd name="T105" fmla="*/ 393 h 5624"/>
                <a:gd name="T106" fmla="*/ 7198 w 11421"/>
                <a:gd name="T107" fmla="*/ 2247 h 5624"/>
                <a:gd name="T108" fmla="*/ 5000 w 11421"/>
                <a:gd name="T109" fmla="*/ 2247 h 5624"/>
                <a:gd name="T110" fmla="*/ 10519 w 11421"/>
                <a:gd name="T111" fmla="*/ 2247 h 5624"/>
                <a:gd name="T112" fmla="*/ 9594 w 11421"/>
                <a:gd name="T113" fmla="*/ 2247 h 5624"/>
                <a:gd name="T114" fmla="*/ 7723 w 11421"/>
                <a:gd name="T115" fmla="*/ 2247 h 5624"/>
                <a:gd name="T116" fmla="*/ 7723 w 11421"/>
                <a:gd name="T117" fmla="*/ 393 h 5624"/>
                <a:gd name="T118" fmla="*/ 9893 w 11421"/>
                <a:gd name="T119" fmla="*/ 393 h 5624"/>
                <a:gd name="T120" fmla="*/ 10519 w 11421"/>
                <a:gd name="T121" fmla="*/ 2247 h 5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21" h="5624">
                  <a:moveTo>
                    <a:pt x="11256" y="4709"/>
                  </a:moveTo>
                  <a:lnTo>
                    <a:pt x="11256" y="2210"/>
                  </a:lnTo>
                  <a:cubicBezTo>
                    <a:pt x="11256" y="1795"/>
                    <a:pt x="11256" y="0"/>
                    <a:pt x="10248" y="0"/>
                  </a:cubicBezTo>
                  <a:lnTo>
                    <a:pt x="3773" y="0"/>
                  </a:lnTo>
                  <a:cubicBezTo>
                    <a:pt x="3225" y="0"/>
                    <a:pt x="883" y="2802"/>
                    <a:pt x="350" y="3338"/>
                  </a:cubicBezTo>
                  <a:cubicBezTo>
                    <a:pt x="135" y="3552"/>
                    <a:pt x="104" y="4018"/>
                    <a:pt x="99" y="4709"/>
                  </a:cubicBezTo>
                  <a:lnTo>
                    <a:pt x="0" y="4709"/>
                  </a:lnTo>
                  <a:lnTo>
                    <a:pt x="0" y="5623"/>
                  </a:lnTo>
                  <a:lnTo>
                    <a:pt x="1182" y="5623"/>
                  </a:lnTo>
                  <a:cubicBezTo>
                    <a:pt x="1131" y="5491"/>
                    <a:pt x="1103" y="5350"/>
                    <a:pt x="1103" y="5200"/>
                  </a:cubicBezTo>
                  <a:cubicBezTo>
                    <a:pt x="1103" y="4545"/>
                    <a:pt x="1634" y="4015"/>
                    <a:pt x="2289" y="4015"/>
                  </a:cubicBezTo>
                  <a:cubicBezTo>
                    <a:pt x="2943" y="4015"/>
                    <a:pt x="3474" y="4545"/>
                    <a:pt x="3474" y="5200"/>
                  </a:cubicBezTo>
                  <a:cubicBezTo>
                    <a:pt x="3474" y="5350"/>
                    <a:pt x="3446" y="5494"/>
                    <a:pt x="3395" y="5623"/>
                  </a:cubicBezTo>
                  <a:lnTo>
                    <a:pt x="7517" y="5623"/>
                  </a:lnTo>
                  <a:lnTo>
                    <a:pt x="7960" y="5623"/>
                  </a:lnTo>
                  <a:cubicBezTo>
                    <a:pt x="7909" y="5491"/>
                    <a:pt x="7881" y="5350"/>
                    <a:pt x="7881" y="5200"/>
                  </a:cubicBezTo>
                  <a:cubicBezTo>
                    <a:pt x="7881" y="4545"/>
                    <a:pt x="8411" y="4015"/>
                    <a:pt x="9066" y="4015"/>
                  </a:cubicBezTo>
                  <a:cubicBezTo>
                    <a:pt x="9721" y="4015"/>
                    <a:pt x="10251" y="4545"/>
                    <a:pt x="10251" y="5200"/>
                  </a:cubicBezTo>
                  <a:cubicBezTo>
                    <a:pt x="10251" y="5350"/>
                    <a:pt x="10223" y="5494"/>
                    <a:pt x="10172" y="5623"/>
                  </a:cubicBezTo>
                  <a:lnTo>
                    <a:pt x="11420" y="5623"/>
                  </a:lnTo>
                  <a:lnTo>
                    <a:pt x="11420" y="4709"/>
                  </a:lnTo>
                  <a:lnTo>
                    <a:pt x="11256" y="4709"/>
                  </a:lnTo>
                  <a:close/>
                  <a:moveTo>
                    <a:pt x="4309" y="2247"/>
                  </a:moveTo>
                  <a:lnTo>
                    <a:pt x="4230" y="2247"/>
                  </a:lnTo>
                  <a:cubicBezTo>
                    <a:pt x="4253" y="1837"/>
                    <a:pt x="4072" y="1705"/>
                    <a:pt x="4072" y="1705"/>
                  </a:cubicBezTo>
                  <a:cubicBezTo>
                    <a:pt x="4072" y="1705"/>
                    <a:pt x="4083" y="1626"/>
                    <a:pt x="4083" y="1564"/>
                  </a:cubicBezTo>
                  <a:cubicBezTo>
                    <a:pt x="4117" y="1555"/>
                    <a:pt x="4202" y="1561"/>
                    <a:pt x="4241" y="1490"/>
                  </a:cubicBezTo>
                  <a:cubicBezTo>
                    <a:pt x="4473" y="1456"/>
                    <a:pt x="4354" y="1180"/>
                    <a:pt x="4298" y="1200"/>
                  </a:cubicBezTo>
                  <a:cubicBezTo>
                    <a:pt x="4255" y="1104"/>
                    <a:pt x="4272" y="1013"/>
                    <a:pt x="4117" y="915"/>
                  </a:cubicBezTo>
                  <a:cubicBezTo>
                    <a:pt x="3880" y="788"/>
                    <a:pt x="3745" y="906"/>
                    <a:pt x="3663" y="991"/>
                  </a:cubicBezTo>
                  <a:cubicBezTo>
                    <a:pt x="3618" y="1036"/>
                    <a:pt x="3570" y="1042"/>
                    <a:pt x="3581" y="1081"/>
                  </a:cubicBezTo>
                  <a:cubicBezTo>
                    <a:pt x="3595" y="1121"/>
                    <a:pt x="3629" y="1169"/>
                    <a:pt x="3629" y="1205"/>
                  </a:cubicBezTo>
                  <a:cubicBezTo>
                    <a:pt x="3629" y="1239"/>
                    <a:pt x="3615" y="1389"/>
                    <a:pt x="3601" y="1400"/>
                  </a:cubicBezTo>
                  <a:cubicBezTo>
                    <a:pt x="3587" y="1411"/>
                    <a:pt x="3533" y="1484"/>
                    <a:pt x="3564" y="1493"/>
                  </a:cubicBezTo>
                  <a:cubicBezTo>
                    <a:pt x="3595" y="1501"/>
                    <a:pt x="3612" y="1499"/>
                    <a:pt x="3612" y="1499"/>
                  </a:cubicBezTo>
                  <a:cubicBezTo>
                    <a:pt x="3612" y="1499"/>
                    <a:pt x="3589" y="1533"/>
                    <a:pt x="3604" y="1550"/>
                  </a:cubicBezTo>
                  <a:cubicBezTo>
                    <a:pt x="3618" y="1564"/>
                    <a:pt x="3635" y="1569"/>
                    <a:pt x="3635" y="1569"/>
                  </a:cubicBezTo>
                  <a:cubicBezTo>
                    <a:pt x="3635" y="1569"/>
                    <a:pt x="3621" y="1614"/>
                    <a:pt x="3635" y="1617"/>
                  </a:cubicBezTo>
                  <a:cubicBezTo>
                    <a:pt x="3649" y="1620"/>
                    <a:pt x="3654" y="1623"/>
                    <a:pt x="3660" y="1637"/>
                  </a:cubicBezTo>
                  <a:cubicBezTo>
                    <a:pt x="3663" y="1654"/>
                    <a:pt x="3666" y="1705"/>
                    <a:pt x="3680" y="1716"/>
                  </a:cubicBezTo>
                  <a:cubicBezTo>
                    <a:pt x="3716" y="1739"/>
                    <a:pt x="3762" y="1713"/>
                    <a:pt x="3790" y="1727"/>
                  </a:cubicBezTo>
                  <a:cubicBezTo>
                    <a:pt x="3818" y="1744"/>
                    <a:pt x="3841" y="1764"/>
                    <a:pt x="3815" y="1837"/>
                  </a:cubicBezTo>
                  <a:cubicBezTo>
                    <a:pt x="3790" y="1911"/>
                    <a:pt x="3716" y="2035"/>
                    <a:pt x="3668" y="2088"/>
                  </a:cubicBezTo>
                  <a:cubicBezTo>
                    <a:pt x="3640" y="2120"/>
                    <a:pt x="3584" y="2187"/>
                    <a:pt x="3530" y="2249"/>
                  </a:cubicBezTo>
                  <a:lnTo>
                    <a:pt x="2455" y="2249"/>
                  </a:lnTo>
                  <a:cubicBezTo>
                    <a:pt x="2322" y="2249"/>
                    <a:pt x="2032" y="2249"/>
                    <a:pt x="2311" y="1939"/>
                  </a:cubicBezTo>
                  <a:cubicBezTo>
                    <a:pt x="2590" y="1629"/>
                    <a:pt x="3705" y="395"/>
                    <a:pt x="4064" y="395"/>
                  </a:cubicBezTo>
                  <a:lnTo>
                    <a:pt x="4476" y="395"/>
                  </a:lnTo>
                  <a:lnTo>
                    <a:pt x="4476" y="2247"/>
                  </a:lnTo>
                  <a:lnTo>
                    <a:pt x="4309" y="2247"/>
                  </a:lnTo>
                  <a:close/>
                  <a:moveTo>
                    <a:pt x="5000" y="2247"/>
                  </a:moveTo>
                  <a:lnTo>
                    <a:pt x="5000" y="393"/>
                  </a:lnTo>
                  <a:lnTo>
                    <a:pt x="7198" y="393"/>
                  </a:lnTo>
                  <a:lnTo>
                    <a:pt x="7198" y="2247"/>
                  </a:lnTo>
                  <a:lnTo>
                    <a:pt x="5000" y="2247"/>
                  </a:lnTo>
                  <a:close/>
                  <a:moveTo>
                    <a:pt x="10519" y="2247"/>
                  </a:moveTo>
                  <a:lnTo>
                    <a:pt x="9594" y="2247"/>
                  </a:lnTo>
                  <a:lnTo>
                    <a:pt x="7723" y="2247"/>
                  </a:lnTo>
                  <a:lnTo>
                    <a:pt x="7723" y="393"/>
                  </a:lnTo>
                  <a:lnTo>
                    <a:pt x="9893" y="393"/>
                  </a:lnTo>
                  <a:cubicBezTo>
                    <a:pt x="10714" y="393"/>
                    <a:pt x="10731" y="2247"/>
                    <a:pt x="10519" y="2247"/>
                  </a:cubicBezTo>
                  <a:close/>
                </a:path>
              </a:pathLst>
            </a:custGeom>
            <a:solidFill>
              <a:srgbClr val="51525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57" name="Freeform 4">
              <a:extLst>
                <a:ext uri="{FF2B5EF4-FFF2-40B4-BE49-F238E27FC236}">
                  <a16:creationId xmlns:a16="http://schemas.microsoft.com/office/drawing/2014/main" id="{7CBBB6D6-A828-CB33-69C2-4E1C1AEC24FF}"/>
                </a:ext>
              </a:extLst>
            </p:cNvPr>
            <p:cNvSpPr>
              <a:spLocks noChangeArrowheads="1"/>
            </p:cNvSpPr>
            <p:nvPr/>
          </p:nvSpPr>
          <p:spPr bwMode="auto">
            <a:xfrm>
              <a:off x="10239882" y="3910659"/>
              <a:ext cx="661987" cy="661987"/>
            </a:xfrm>
            <a:custGeom>
              <a:avLst/>
              <a:gdLst>
                <a:gd name="T0" fmla="*/ 920 w 1841"/>
                <a:gd name="T1" fmla="*/ 0 h 1841"/>
                <a:gd name="T2" fmla="*/ 0 w 1841"/>
                <a:gd name="T3" fmla="*/ 920 h 1841"/>
                <a:gd name="T4" fmla="*/ 920 w 1841"/>
                <a:gd name="T5" fmla="*/ 1840 h 1841"/>
                <a:gd name="T6" fmla="*/ 1840 w 1841"/>
                <a:gd name="T7" fmla="*/ 920 h 1841"/>
                <a:gd name="T8" fmla="*/ 920 w 1841"/>
                <a:gd name="T9" fmla="*/ 0 h 1841"/>
                <a:gd name="T10" fmla="*/ 920 w 1841"/>
                <a:gd name="T11" fmla="*/ 1313 h 1841"/>
                <a:gd name="T12" fmla="*/ 528 w 1841"/>
                <a:gd name="T13" fmla="*/ 920 h 1841"/>
                <a:gd name="T14" fmla="*/ 920 w 1841"/>
                <a:gd name="T15" fmla="*/ 528 h 1841"/>
                <a:gd name="T16" fmla="*/ 1312 w 1841"/>
                <a:gd name="T17" fmla="*/ 920 h 1841"/>
                <a:gd name="T18" fmla="*/ 920 w 1841"/>
                <a:gd name="T19" fmla="*/ 1313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1" h="1841">
                  <a:moveTo>
                    <a:pt x="920" y="0"/>
                  </a:moveTo>
                  <a:cubicBezTo>
                    <a:pt x="412" y="0"/>
                    <a:pt x="0" y="412"/>
                    <a:pt x="0" y="920"/>
                  </a:cubicBezTo>
                  <a:cubicBezTo>
                    <a:pt x="0" y="1428"/>
                    <a:pt x="412" y="1840"/>
                    <a:pt x="920" y="1840"/>
                  </a:cubicBezTo>
                  <a:cubicBezTo>
                    <a:pt x="1428" y="1840"/>
                    <a:pt x="1840" y="1428"/>
                    <a:pt x="1840" y="920"/>
                  </a:cubicBezTo>
                  <a:cubicBezTo>
                    <a:pt x="1840" y="415"/>
                    <a:pt x="1428" y="0"/>
                    <a:pt x="920" y="0"/>
                  </a:cubicBezTo>
                  <a:close/>
                  <a:moveTo>
                    <a:pt x="920" y="1313"/>
                  </a:moveTo>
                  <a:cubicBezTo>
                    <a:pt x="703" y="1313"/>
                    <a:pt x="528" y="1138"/>
                    <a:pt x="528" y="920"/>
                  </a:cubicBezTo>
                  <a:cubicBezTo>
                    <a:pt x="528" y="703"/>
                    <a:pt x="703" y="528"/>
                    <a:pt x="920" y="528"/>
                  </a:cubicBezTo>
                  <a:cubicBezTo>
                    <a:pt x="1137" y="528"/>
                    <a:pt x="1312" y="703"/>
                    <a:pt x="1312" y="920"/>
                  </a:cubicBezTo>
                  <a:cubicBezTo>
                    <a:pt x="1312" y="1138"/>
                    <a:pt x="1137" y="1313"/>
                    <a:pt x="920" y="1313"/>
                  </a:cubicBezTo>
                  <a:close/>
                </a:path>
              </a:pathLst>
            </a:custGeom>
            <a:solidFill>
              <a:srgbClr val="51525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grpSp>
      <p:grpSp>
        <p:nvGrpSpPr>
          <p:cNvPr id="58" name="Group 57">
            <a:extLst>
              <a:ext uri="{FF2B5EF4-FFF2-40B4-BE49-F238E27FC236}">
                <a16:creationId xmlns:a16="http://schemas.microsoft.com/office/drawing/2014/main" id="{B074C30C-B18E-59D6-5CC8-5C8BC7FC5E69}"/>
              </a:ext>
            </a:extLst>
          </p:cNvPr>
          <p:cNvGrpSpPr>
            <a:grpSpLocks noChangeAspect="1"/>
          </p:cNvGrpSpPr>
          <p:nvPr/>
        </p:nvGrpSpPr>
        <p:grpSpPr>
          <a:xfrm>
            <a:off x="2660074" y="6028573"/>
            <a:ext cx="938271" cy="678945"/>
            <a:chOff x="2946881" y="3649663"/>
            <a:chExt cx="2272969" cy="2227883"/>
          </a:xfrm>
          <a:solidFill>
            <a:srgbClr val="75B100"/>
          </a:solidFill>
        </p:grpSpPr>
        <p:sp>
          <p:nvSpPr>
            <p:cNvPr id="59" name="Freeform 19">
              <a:extLst>
                <a:ext uri="{FF2B5EF4-FFF2-40B4-BE49-F238E27FC236}">
                  <a16:creationId xmlns:a16="http://schemas.microsoft.com/office/drawing/2014/main" id="{16E6EC9C-648D-898F-1515-102F245FFC90}"/>
                </a:ext>
              </a:extLst>
            </p:cNvPr>
            <p:cNvSpPr>
              <a:spLocks noChangeAspect="1" noChangeArrowheads="1"/>
            </p:cNvSpPr>
            <p:nvPr/>
          </p:nvSpPr>
          <p:spPr bwMode="auto">
            <a:xfrm>
              <a:off x="3073400" y="3649663"/>
              <a:ext cx="1347788" cy="542925"/>
            </a:xfrm>
            <a:custGeom>
              <a:avLst/>
              <a:gdLst>
                <a:gd name="T0" fmla="*/ 3610 w 3746"/>
                <a:gd name="T1" fmla="*/ 1436 h 1510"/>
                <a:gd name="T2" fmla="*/ 3745 w 3746"/>
                <a:gd name="T3" fmla="*/ 903 h 1510"/>
                <a:gd name="T4" fmla="*/ 3734 w 3746"/>
                <a:gd name="T5" fmla="*/ 900 h 1510"/>
                <a:gd name="T6" fmla="*/ 3364 w 3746"/>
                <a:gd name="T7" fmla="*/ 671 h 1510"/>
                <a:gd name="T8" fmla="*/ 3491 w 3746"/>
                <a:gd name="T9" fmla="*/ 172 h 1510"/>
                <a:gd name="T10" fmla="*/ 3485 w 3746"/>
                <a:gd name="T11" fmla="*/ 172 h 1510"/>
                <a:gd name="T12" fmla="*/ 3212 w 3746"/>
                <a:gd name="T13" fmla="*/ 42 h 1510"/>
                <a:gd name="T14" fmla="*/ 2910 w 3746"/>
                <a:gd name="T15" fmla="*/ 28 h 1510"/>
                <a:gd name="T16" fmla="*/ 2904 w 3746"/>
                <a:gd name="T17" fmla="*/ 28 h 1510"/>
                <a:gd name="T18" fmla="*/ 2901 w 3746"/>
                <a:gd name="T19" fmla="*/ 42 h 1510"/>
                <a:gd name="T20" fmla="*/ 2780 w 3746"/>
                <a:gd name="T21" fmla="*/ 525 h 1510"/>
                <a:gd name="T22" fmla="*/ 2311 w 3746"/>
                <a:gd name="T23" fmla="*/ 544 h 1510"/>
                <a:gd name="T24" fmla="*/ 2300 w 3746"/>
                <a:gd name="T25" fmla="*/ 542 h 1510"/>
                <a:gd name="T26" fmla="*/ 2292 w 3746"/>
                <a:gd name="T27" fmla="*/ 573 h 1510"/>
                <a:gd name="T28" fmla="*/ 2252 w 3746"/>
                <a:gd name="T29" fmla="*/ 728 h 1510"/>
                <a:gd name="T30" fmla="*/ 2060 w 3746"/>
                <a:gd name="T31" fmla="*/ 680 h 1510"/>
                <a:gd name="T32" fmla="*/ 1691 w 3746"/>
                <a:gd name="T33" fmla="*/ 925 h 1510"/>
                <a:gd name="T34" fmla="*/ 1403 w 3746"/>
                <a:gd name="T35" fmla="*/ 189 h 1510"/>
                <a:gd name="T36" fmla="*/ 150 w 3746"/>
                <a:gd name="T37" fmla="*/ 680 h 1510"/>
                <a:gd name="T38" fmla="*/ 0 w 3746"/>
                <a:gd name="T39" fmla="*/ 906 h 1510"/>
                <a:gd name="T40" fmla="*/ 237 w 3746"/>
                <a:gd name="T41" fmla="*/ 1509 h 1510"/>
                <a:gd name="T42" fmla="*/ 3610 w 3746"/>
                <a:gd name="T43" fmla="*/ 1436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46" h="1510">
                  <a:moveTo>
                    <a:pt x="3610" y="1436"/>
                  </a:moveTo>
                  <a:lnTo>
                    <a:pt x="3745" y="903"/>
                  </a:lnTo>
                  <a:lnTo>
                    <a:pt x="3734" y="900"/>
                  </a:lnTo>
                  <a:cubicBezTo>
                    <a:pt x="3706" y="832"/>
                    <a:pt x="3564" y="748"/>
                    <a:pt x="3364" y="671"/>
                  </a:cubicBezTo>
                  <a:lnTo>
                    <a:pt x="3491" y="172"/>
                  </a:lnTo>
                  <a:lnTo>
                    <a:pt x="3485" y="172"/>
                  </a:lnTo>
                  <a:cubicBezTo>
                    <a:pt x="3468" y="132"/>
                    <a:pt x="3356" y="79"/>
                    <a:pt x="3212" y="42"/>
                  </a:cubicBezTo>
                  <a:cubicBezTo>
                    <a:pt x="3068" y="5"/>
                    <a:pt x="2944" y="0"/>
                    <a:pt x="2910" y="28"/>
                  </a:cubicBezTo>
                  <a:lnTo>
                    <a:pt x="2904" y="28"/>
                  </a:lnTo>
                  <a:lnTo>
                    <a:pt x="2901" y="42"/>
                  </a:lnTo>
                  <a:lnTo>
                    <a:pt x="2780" y="525"/>
                  </a:lnTo>
                  <a:cubicBezTo>
                    <a:pt x="2551" y="491"/>
                    <a:pt x="2371" y="496"/>
                    <a:pt x="2311" y="544"/>
                  </a:cubicBezTo>
                  <a:lnTo>
                    <a:pt x="2300" y="542"/>
                  </a:lnTo>
                  <a:lnTo>
                    <a:pt x="2292" y="573"/>
                  </a:lnTo>
                  <a:lnTo>
                    <a:pt x="2252" y="728"/>
                  </a:lnTo>
                  <a:cubicBezTo>
                    <a:pt x="2193" y="697"/>
                    <a:pt x="2128" y="677"/>
                    <a:pt x="2060" y="680"/>
                  </a:cubicBezTo>
                  <a:cubicBezTo>
                    <a:pt x="1908" y="683"/>
                    <a:pt x="1775" y="779"/>
                    <a:pt x="1691" y="925"/>
                  </a:cubicBezTo>
                  <a:lnTo>
                    <a:pt x="1403" y="189"/>
                  </a:lnTo>
                  <a:lnTo>
                    <a:pt x="150" y="680"/>
                  </a:lnTo>
                  <a:lnTo>
                    <a:pt x="0" y="906"/>
                  </a:lnTo>
                  <a:lnTo>
                    <a:pt x="237" y="1509"/>
                  </a:lnTo>
                  <a:lnTo>
                    <a:pt x="3610" y="1436"/>
                  </a:lnTo>
                </a:path>
              </a:pathLst>
            </a:custGeom>
            <a:solidFill>
              <a:schemeClr val="accent1"/>
            </a:solidFill>
            <a:ln>
              <a:solidFill>
                <a:srgbClr val="1F262E"/>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60" name="Freeform 3">
              <a:extLst>
                <a:ext uri="{FF2B5EF4-FFF2-40B4-BE49-F238E27FC236}">
                  <a16:creationId xmlns:a16="http://schemas.microsoft.com/office/drawing/2014/main" id="{554E290D-C272-8B36-9839-875151063FE9}"/>
                </a:ext>
              </a:extLst>
            </p:cNvPr>
            <p:cNvSpPr>
              <a:spLocks noChangeAspect="1" noChangeArrowheads="1"/>
            </p:cNvSpPr>
            <p:nvPr/>
          </p:nvSpPr>
          <p:spPr bwMode="auto">
            <a:xfrm rot="20767675">
              <a:off x="2946881" y="4010024"/>
              <a:ext cx="2272969" cy="1867522"/>
            </a:xfrm>
            <a:custGeom>
              <a:avLst/>
              <a:gdLst>
                <a:gd name="T0" fmla="*/ 719 w 8600"/>
                <a:gd name="T1" fmla="*/ 4666 h 7059"/>
                <a:gd name="T2" fmla="*/ 719 w 8600"/>
                <a:gd name="T3" fmla="*/ 4666 h 7059"/>
                <a:gd name="T4" fmla="*/ 74 w 8600"/>
                <a:gd name="T5" fmla="*/ 5047 h 7059"/>
                <a:gd name="T6" fmla="*/ 440 w 8600"/>
                <a:gd name="T7" fmla="*/ 5693 h 7059"/>
                <a:gd name="T8" fmla="*/ 1101 w 8600"/>
                <a:gd name="T9" fmla="*/ 5326 h 7059"/>
                <a:gd name="T10" fmla="*/ 719 w 8600"/>
                <a:gd name="T11" fmla="*/ 4666 h 7059"/>
                <a:gd name="T12" fmla="*/ 5532 w 8600"/>
                <a:gd name="T13" fmla="*/ 5957 h 7059"/>
                <a:gd name="T14" fmla="*/ 5532 w 8600"/>
                <a:gd name="T15" fmla="*/ 5957 h 7059"/>
                <a:gd name="T16" fmla="*/ 4887 w 8600"/>
                <a:gd name="T17" fmla="*/ 6324 h 7059"/>
                <a:gd name="T18" fmla="*/ 5253 w 8600"/>
                <a:gd name="T19" fmla="*/ 6984 h 7059"/>
                <a:gd name="T20" fmla="*/ 5914 w 8600"/>
                <a:gd name="T21" fmla="*/ 6603 h 7059"/>
                <a:gd name="T22" fmla="*/ 5532 w 8600"/>
                <a:gd name="T23" fmla="*/ 5957 h 7059"/>
                <a:gd name="T24" fmla="*/ 1218 w 8600"/>
                <a:gd name="T25" fmla="*/ 3155 h 7059"/>
                <a:gd name="T26" fmla="*/ 1218 w 8600"/>
                <a:gd name="T27" fmla="*/ 3155 h 7059"/>
                <a:gd name="T28" fmla="*/ 998 w 8600"/>
                <a:gd name="T29" fmla="*/ 2905 h 7059"/>
                <a:gd name="T30" fmla="*/ 749 w 8600"/>
                <a:gd name="T31" fmla="*/ 1145 h 7059"/>
                <a:gd name="T32" fmla="*/ 763 w 8600"/>
                <a:gd name="T33" fmla="*/ 748 h 7059"/>
                <a:gd name="T34" fmla="*/ 925 w 8600"/>
                <a:gd name="T35" fmla="*/ 176 h 7059"/>
                <a:gd name="T36" fmla="*/ 1174 w 8600"/>
                <a:gd name="T37" fmla="*/ 29 h 7059"/>
                <a:gd name="T38" fmla="*/ 6545 w 8600"/>
                <a:gd name="T39" fmla="*/ 1247 h 7059"/>
                <a:gd name="T40" fmla="*/ 6648 w 8600"/>
                <a:gd name="T41" fmla="*/ 1467 h 7059"/>
                <a:gd name="T42" fmla="*/ 5312 w 8600"/>
                <a:gd name="T43" fmla="*/ 4050 h 7059"/>
                <a:gd name="T44" fmla="*/ 5019 w 8600"/>
                <a:gd name="T45" fmla="*/ 4182 h 7059"/>
                <a:gd name="T46" fmla="*/ 1218 w 8600"/>
                <a:gd name="T47" fmla="*/ 3155 h 7059"/>
                <a:gd name="T48" fmla="*/ 5298 w 8600"/>
                <a:gd name="T49" fmla="*/ 5180 h 7059"/>
                <a:gd name="T50" fmla="*/ 5298 w 8600"/>
                <a:gd name="T51" fmla="*/ 5180 h 7059"/>
                <a:gd name="T52" fmla="*/ 5503 w 8600"/>
                <a:gd name="T53" fmla="*/ 5033 h 7059"/>
                <a:gd name="T54" fmla="*/ 5503 w 8600"/>
                <a:gd name="T55" fmla="*/ 4666 h 7059"/>
                <a:gd name="T56" fmla="*/ 5606 w 8600"/>
                <a:gd name="T57" fmla="*/ 4299 h 7059"/>
                <a:gd name="T58" fmla="*/ 7014 w 8600"/>
                <a:gd name="T59" fmla="*/ 1658 h 7059"/>
                <a:gd name="T60" fmla="*/ 7308 w 8600"/>
                <a:gd name="T61" fmla="*/ 1467 h 7059"/>
                <a:gd name="T62" fmla="*/ 8320 w 8600"/>
                <a:gd name="T63" fmla="*/ 1350 h 7059"/>
                <a:gd name="T64" fmla="*/ 8584 w 8600"/>
                <a:gd name="T65" fmla="*/ 1570 h 7059"/>
                <a:gd name="T66" fmla="*/ 8379 w 8600"/>
                <a:gd name="T67" fmla="*/ 1819 h 7059"/>
                <a:gd name="T68" fmla="*/ 7601 w 8600"/>
                <a:gd name="T69" fmla="*/ 1908 h 7059"/>
                <a:gd name="T70" fmla="*/ 7308 w 8600"/>
                <a:gd name="T71" fmla="*/ 2098 h 7059"/>
                <a:gd name="T72" fmla="*/ 6075 w 8600"/>
                <a:gd name="T73" fmla="*/ 4417 h 7059"/>
                <a:gd name="T74" fmla="*/ 5972 w 8600"/>
                <a:gd name="T75" fmla="*/ 4798 h 7059"/>
                <a:gd name="T76" fmla="*/ 5958 w 8600"/>
                <a:gd name="T77" fmla="*/ 5649 h 7059"/>
                <a:gd name="T78" fmla="*/ 5767 w 8600"/>
                <a:gd name="T79" fmla="*/ 5796 h 7059"/>
                <a:gd name="T80" fmla="*/ 558 w 8600"/>
                <a:gd name="T81" fmla="*/ 4387 h 7059"/>
                <a:gd name="T82" fmla="*/ 396 w 8600"/>
                <a:gd name="T83" fmla="*/ 4108 h 7059"/>
                <a:gd name="T84" fmla="*/ 690 w 8600"/>
                <a:gd name="T85" fmla="*/ 3932 h 7059"/>
                <a:gd name="T86" fmla="*/ 5298 w 8600"/>
                <a:gd name="T87" fmla="*/ 5180 h 7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00" h="7059">
                  <a:moveTo>
                    <a:pt x="719" y="4666"/>
                  </a:moveTo>
                  <a:lnTo>
                    <a:pt x="719" y="4666"/>
                  </a:lnTo>
                  <a:cubicBezTo>
                    <a:pt x="440" y="4593"/>
                    <a:pt x="147" y="4769"/>
                    <a:pt x="74" y="5047"/>
                  </a:cubicBezTo>
                  <a:cubicBezTo>
                    <a:pt x="0" y="5326"/>
                    <a:pt x="162" y="5620"/>
                    <a:pt x="440" y="5693"/>
                  </a:cubicBezTo>
                  <a:cubicBezTo>
                    <a:pt x="734" y="5781"/>
                    <a:pt x="1027" y="5605"/>
                    <a:pt x="1101" y="5326"/>
                  </a:cubicBezTo>
                  <a:cubicBezTo>
                    <a:pt x="1174" y="5047"/>
                    <a:pt x="1013" y="4754"/>
                    <a:pt x="719" y="4666"/>
                  </a:cubicBezTo>
                  <a:close/>
                  <a:moveTo>
                    <a:pt x="5532" y="5957"/>
                  </a:moveTo>
                  <a:lnTo>
                    <a:pt x="5532" y="5957"/>
                  </a:lnTo>
                  <a:cubicBezTo>
                    <a:pt x="5253" y="5869"/>
                    <a:pt x="4960" y="6045"/>
                    <a:pt x="4887" y="6324"/>
                  </a:cubicBezTo>
                  <a:cubicBezTo>
                    <a:pt x="4798" y="6617"/>
                    <a:pt x="4975" y="6911"/>
                    <a:pt x="5253" y="6984"/>
                  </a:cubicBezTo>
                  <a:cubicBezTo>
                    <a:pt x="5547" y="7058"/>
                    <a:pt x="5826" y="6896"/>
                    <a:pt x="5914" y="6603"/>
                  </a:cubicBezTo>
                  <a:cubicBezTo>
                    <a:pt x="5987" y="6324"/>
                    <a:pt x="5811" y="6031"/>
                    <a:pt x="5532" y="5957"/>
                  </a:cubicBezTo>
                  <a:close/>
                  <a:moveTo>
                    <a:pt x="1218" y="3155"/>
                  </a:moveTo>
                  <a:lnTo>
                    <a:pt x="1218" y="3155"/>
                  </a:lnTo>
                  <a:cubicBezTo>
                    <a:pt x="1115" y="3126"/>
                    <a:pt x="1013" y="3008"/>
                    <a:pt x="998" y="2905"/>
                  </a:cubicBezTo>
                  <a:cubicBezTo>
                    <a:pt x="749" y="1145"/>
                    <a:pt x="749" y="1145"/>
                    <a:pt x="749" y="1145"/>
                  </a:cubicBezTo>
                  <a:cubicBezTo>
                    <a:pt x="719" y="1027"/>
                    <a:pt x="734" y="851"/>
                    <a:pt x="763" y="748"/>
                  </a:cubicBezTo>
                  <a:cubicBezTo>
                    <a:pt x="925" y="176"/>
                    <a:pt x="925" y="176"/>
                    <a:pt x="925" y="176"/>
                  </a:cubicBezTo>
                  <a:cubicBezTo>
                    <a:pt x="954" y="73"/>
                    <a:pt x="1057" y="0"/>
                    <a:pt x="1174" y="29"/>
                  </a:cubicBezTo>
                  <a:cubicBezTo>
                    <a:pt x="6545" y="1247"/>
                    <a:pt x="6545" y="1247"/>
                    <a:pt x="6545" y="1247"/>
                  </a:cubicBezTo>
                  <a:cubicBezTo>
                    <a:pt x="6662" y="1276"/>
                    <a:pt x="6706" y="1379"/>
                    <a:pt x="6648" y="1467"/>
                  </a:cubicBezTo>
                  <a:cubicBezTo>
                    <a:pt x="5312" y="4050"/>
                    <a:pt x="5312" y="4050"/>
                    <a:pt x="5312" y="4050"/>
                  </a:cubicBezTo>
                  <a:cubicBezTo>
                    <a:pt x="5253" y="4152"/>
                    <a:pt x="5136" y="4211"/>
                    <a:pt x="5019" y="4182"/>
                  </a:cubicBezTo>
                  <a:lnTo>
                    <a:pt x="1218" y="3155"/>
                  </a:lnTo>
                  <a:close/>
                  <a:moveTo>
                    <a:pt x="5298" y="5180"/>
                  </a:moveTo>
                  <a:lnTo>
                    <a:pt x="5298" y="5180"/>
                  </a:lnTo>
                  <a:cubicBezTo>
                    <a:pt x="5474" y="5223"/>
                    <a:pt x="5503" y="5209"/>
                    <a:pt x="5503" y="5033"/>
                  </a:cubicBezTo>
                  <a:cubicBezTo>
                    <a:pt x="5503" y="4666"/>
                    <a:pt x="5503" y="4666"/>
                    <a:pt x="5503" y="4666"/>
                  </a:cubicBezTo>
                  <a:cubicBezTo>
                    <a:pt x="5503" y="4563"/>
                    <a:pt x="5547" y="4387"/>
                    <a:pt x="5606" y="4299"/>
                  </a:cubicBezTo>
                  <a:cubicBezTo>
                    <a:pt x="7014" y="1658"/>
                    <a:pt x="7014" y="1658"/>
                    <a:pt x="7014" y="1658"/>
                  </a:cubicBezTo>
                  <a:cubicBezTo>
                    <a:pt x="7058" y="1555"/>
                    <a:pt x="7190" y="1467"/>
                    <a:pt x="7308" y="1467"/>
                  </a:cubicBezTo>
                  <a:cubicBezTo>
                    <a:pt x="8320" y="1350"/>
                    <a:pt x="8320" y="1350"/>
                    <a:pt x="8320" y="1350"/>
                  </a:cubicBezTo>
                  <a:cubicBezTo>
                    <a:pt x="8452" y="1335"/>
                    <a:pt x="8570" y="1438"/>
                    <a:pt x="8584" y="1570"/>
                  </a:cubicBezTo>
                  <a:cubicBezTo>
                    <a:pt x="8599" y="1702"/>
                    <a:pt x="8496" y="1819"/>
                    <a:pt x="8379" y="1819"/>
                  </a:cubicBezTo>
                  <a:cubicBezTo>
                    <a:pt x="7601" y="1908"/>
                    <a:pt x="7601" y="1908"/>
                    <a:pt x="7601" y="1908"/>
                  </a:cubicBezTo>
                  <a:cubicBezTo>
                    <a:pt x="7498" y="1922"/>
                    <a:pt x="7366" y="2010"/>
                    <a:pt x="7308" y="2098"/>
                  </a:cubicBezTo>
                  <a:cubicBezTo>
                    <a:pt x="6075" y="4417"/>
                    <a:pt x="6075" y="4417"/>
                    <a:pt x="6075" y="4417"/>
                  </a:cubicBezTo>
                  <a:cubicBezTo>
                    <a:pt x="6017" y="4519"/>
                    <a:pt x="5972" y="4681"/>
                    <a:pt x="5972" y="4798"/>
                  </a:cubicBezTo>
                  <a:cubicBezTo>
                    <a:pt x="5958" y="5649"/>
                    <a:pt x="5958" y="5649"/>
                    <a:pt x="5958" y="5649"/>
                  </a:cubicBezTo>
                  <a:cubicBezTo>
                    <a:pt x="5958" y="5767"/>
                    <a:pt x="5870" y="5825"/>
                    <a:pt x="5767" y="5796"/>
                  </a:cubicBezTo>
                  <a:cubicBezTo>
                    <a:pt x="558" y="4387"/>
                    <a:pt x="558" y="4387"/>
                    <a:pt x="558" y="4387"/>
                  </a:cubicBezTo>
                  <a:cubicBezTo>
                    <a:pt x="440" y="4358"/>
                    <a:pt x="352" y="4226"/>
                    <a:pt x="396" y="4108"/>
                  </a:cubicBezTo>
                  <a:cubicBezTo>
                    <a:pt x="426" y="3976"/>
                    <a:pt x="558" y="3903"/>
                    <a:pt x="690" y="3932"/>
                  </a:cubicBezTo>
                  <a:lnTo>
                    <a:pt x="5298" y="5180"/>
                  </a:lnTo>
                  <a:close/>
                </a:path>
              </a:pathLst>
            </a:custGeom>
            <a:solidFill>
              <a:schemeClr val="tx1"/>
            </a:solidFill>
            <a:ln>
              <a:solidFill>
                <a:srgbClr val="515256"/>
              </a:solidFill>
            </a:ln>
            <a:effectLst/>
            <a:extLst>
              <a:ext uri="{91240B29-F687-4f45-9708-019B960494DF}">
                <a14:hiddenLine xmlns:a14="http://schemas.microsoft.com/office/drawing/2010/main" xmlns="" w="9525" cap="flat">
                  <a:solidFill>
                    <a:srgbClr val="010101"/>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7976" tIns="58987" rIns="117976" bIns="58987" anchor="ctr"/>
            <a:lstStyle/>
            <a:p>
              <a:pPr algn="l" defTabSz="1300917" hangingPunct="1">
                <a:lnSpc>
                  <a:spcPct val="100000"/>
                </a:lnSpc>
                <a:defRPr/>
              </a:pPr>
              <a:endParaRPr lang="en-US" sz="1800" kern="1200" spc="0">
                <a:solidFill>
                  <a:srgbClr val="1F262E"/>
                </a:solidFill>
                <a:latin typeface="Century Gothic" panose="020F0302020204030204"/>
                <a:cs typeface="SimSun" charset="0"/>
              </a:endParaRPr>
            </a:p>
          </p:txBody>
        </p:sp>
      </p:grpSp>
      <p:grpSp>
        <p:nvGrpSpPr>
          <p:cNvPr id="61" name="Group 60">
            <a:extLst>
              <a:ext uri="{FF2B5EF4-FFF2-40B4-BE49-F238E27FC236}">
                <a16:creationId xmlns:a16="http://schemas.microsoft.com/office/drawing/2014/main" id="{F30BD413-CD53-E3AF-85F4-2B295BB823B0}"/>
              </a:ext>
            </a:extLst>
          </p:cNvPr>
          <p:cNvGrpSpPr>
            <a:grpSpLocks noChangeAspect="1"/>
          </p:cNvGrpSpPr>
          <p:nvPr/>
        </p:nvGrpSpPr>
        <p:grpSpPr>
          <a:xfrm>
            <a:off x="2726327" y="6791244"/>
            <a:ext cx="601299" cy="697888"/>
            <a:chOff x="1477963" y="3079750"/>
            <a:chExt cx="725487" cy="1111250"/>
          </a:xfrm>
        </p:grpSpPr>
        <p:sp>
          <p:nvSpPr>
            <p:cNvPr id="62" name="Freeform 22">
              <a:extLst>
                <a:ext uri="{FF2B5EF4-FFF2-40B4-BE49-F238E27FC236}">
                  <a16:creationId xmlns:a16="http://schemas.microsoft.com/office/drawing/2014/main" id="{151E88F8-F626-6DF2-0D82-ADA33C9EEBAF}"/>
                </a:ext>
              </a:extLst>
            </p:cNvPr>
            <p:cNvSpPr>
              <a:spLocks noChangeAspect="1" noChangeArrowheads="1"/>
            </p:cNvSpPr>
            <p:nvPr/>
          </p:nvSpPr>
          <p:spPr bwMode="auto">
            <a:xfrm>
              <a:off x="1498600" y="3079750"/>
              <a:ext cx="628650" cy="592138"/>
            </a:xfrm>
            <a:custGeom>
              <a:avLst/>
              <a:gdLst>
                <a:gd name="T0" fmla="*/ 1448 w 1748"/>
                <a:gd name="T1" fmla="*/ 446 h 1644"/>
                <a:gd name="T2" fmla="*/ 1355 w 1748"/>
                <a:gd name="T3" fmla="*/ 373 h 1644"/>
                <a:gd name="T4" fmla="*/ 1360 w 1748"/>
                <a:gd name="T5" fmla="*/ 297 h 1644"/>
                <a:gd name="T6" fmla="*/ 1363 w 1748"/>
                <a:gd name="T7" fmla="*/ 240 h 1644"/>
                <a:gd name="T8" fmla="*/ 1366 w 1748"/>
                <a:gd name="T9" fmla="*/ 218 h 1644"/>
                <a:gd name="T10" fmla="*/ 1377 w 1748"/>
                <a:gd name="T11" fmla="*/ 62 h 1644"/>
                <a:gd name="T12" fmla="*/ 1202 w 1748"/>
                <a:gd name="T13" fmla="*/ 12 h 1644"/>
                <a:gd name="T14" fmla="*/ 1044 w 1748"/>
                <a:gd name="T15" fmla="*/ 40 h 1644"/>
                <a:gd name="T16" fmla="*/ 1050 w 1748"/>
                <a:gd name="T17" fmla="*/ 195 h 1644"/>
                <a:gd name="T18" fmla="*/ 1016 w 1748"/>
                <a:gd name="T19" fmla="*/ 215 h 1644"/>
                <a:gd name="T20" fmla="*/ 1010 w 1748"/>
                <a:gd name="T21" fmla="*/ 294 h 1644"/>
                <a:gd name="T22" fmla="*/ 965 w 1748"/>
                <a:gd name="T23" fmla="*/ 305 h 1644"/>
                <a:gd name="T24" fmla="*/ 948 w 1748"/>
                <a:gd name="T25" fmla="*/ 395 h 1644"/>
                <a:gd name="T26" fmla="*/ 920 w 1748"/>
                <a:gd name="T27" fmla="*/ 449 h 1644"/>
                <a:gd name="T28" fmla="*/ 875 w 1748"/>
                <a:gd name="T29" fmla="*/ 486 h 1644"/>
                <a:gd name="T30" fmla="*/ 852 w 1748"/>
                <a:gd name="T31" fmla="*/ 672 h 1644"/>
                <a:gd name="T32" fmla="*/ 802 w 1748"/>
                <a:gd name="T33" fmla="*/ 796 h 1644"/>
                <a:gd name="T34" fmla="*/ 711 w 1748"/>
                <a:gd name="T35" fmla="*/ 395 h 1644"/>
                <a:gd name="T36" fmla="*/ 88 w 1748"/>
                <a:gd name="T37" fmla="*/ 537 h 1644"/>
                <a:gd name="T38" fmla="*/ 0 w 1748"/>
                <a:gd name="T39" fmla="*/ 632 h 1644"/>
                <a:gd name="T40" fmla="*/ 178 w 1748"/>
                <a:gd name="T41" fmla="*/ 1414 h 1644"/>
                <a:gd name="T42" fmla="*/ 494 w 1748"/>
                <a:gd name="T43" fmla="*/ 1420 h 1644"/>
                <a:gd name="T44" fmla="*/ 708 w 1748"/>
                <a:gd name="T45" fmla="*/ 1425 h 1644"/>
                <a:gd name="T46" fmla="*/ 728 w 1748"/>
                <a:gd name="T47" fmla="*/ 1462 h 1644"/>
                <a:gd name="T48" fmla="*/ 1030 w 1748"/>
                <a:gd name="T49" fmla="*/ 1561 h 1644"/>
                <a:gd name="T50" fmla="*/ 1575 w 1748"/>
                <a:gd name="T51" fmla="*/ 1600 h 1644"/>
                <a:gd name="T52" fmla="*/ 1651 w 1748"/>
                <a:gd name="T53" fmla="*/ 1454 h 1644"/>
                <a:gd name="T54" fmla="*/ 1671 w 1748"/>
                <a:gd name="T55" fmla="*/ 1425 h 1644"/>
                <a:gd name="T56" fmla="*/ 1448 w 1748"/>
                <a:gd name="T57" fmla="*/ 446 h 1644"/>
                <a:gd name="T58" fmla="*/ 1535 w 1748"/>
                <a:gd name="T59" fmla="*/ 1250 h 1644"/>
                <a:gd name="T60" fmla="*/ 1490 w 1748"/>
                <a:gd name="T61" fmla="*/ 1191 h 1644"/>
                <a:gd name="T62" fmla="*/ 1431 w 1748"/>
                <a:gd name="T63" fmla="*/ 841 h 1644"/>
                <a:gd name="T64" fmla="*/ 1501 w 1748"/>
                <a:gd name="T65" fmla="*/ 875 h 1644"/>
                <a:gd name="T66" fmla="*/ 1569 w 1748"/>
                <a:gd name="T67" fmla="*/ 1208 h 1644"/>
                <a:gd name="T68" fmla="*/ 1535 w 1748"/>
                <a:gd name="T69" fmla="*/ 1250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8" h="1644">
                  <a:moveTo>
                    <a:pt x="1448" y="446"/>
                  </a:moveTo>
                  <a:cubicBezTo>
                    <a:pt x="1445" y="398"/>
                    <a:pt x="1355" y="373"/>
                    <a:pt x="1355" y="373"/>
                  </a:cubicBezTo>
                  <a:lnTo>
                    <a:pt x="1360" y="297"/>
                  </a:lnTo>
                  <a:lnTo>
                    <a:pt x="1363" y="240"/>
                  </a:lnTo>
                  <a:cubicBezTo>
                    <a:pt x="1366" y="218"/>
                    <a:pt x="1366" y="218"/>
                    <a:pt x="1366" y="218"/>
                  </a:cubicBezTo>
                  <a:lnTo>
                    <a:pt x="1377" y="62"/>
                  </a:lnTo>
                  <a:cubicBezTo>
                    <a:pt x="1380" y="14"/>
                    <a:pt x="1202" y="12"/>
                    <a:pt x="1202" y="12"/>
                  </a:cubicBezTo>
                  <a:cubicBezTo>
                    <a:pt x="1036" y="0"/>
                    <a:pt x="1044" y="40"/>
                    <a:pt x="1044" y="40"/>
                  </a:cubicBezTo>
                  <a:lnTo>
                    <a:pt x="1050" y="195"/>
                  </a:lnTo>
                  <a:cubicBezTo>
                    <a:pt x="991" y="189"/>
                    <a:pt x="1016" y="215"/>
                    <a:pt x="1016" y="215"/>
                  </a:cubicBezTo>
                  <a:lnTo>
                    <a:pt x="1010" y="294"/>
                  </a:lnTo>
                  <a:cubicBezTo>
                    <a:pt x="1010" y="297"/>
                    <a:pt x="965" y="305"/>
                    <a:pt x="965" y="305"/>
                  </a:cubicBezTo>
                  <a:lnTo>
                    <a:pt x="948" y="395"/>
                  </a:lnTo>
                  <a:cubicBezTo>
                    <a:pt x="948" y="435"/>
                    <a:pt x="920" y="449"/>
                    <a:pt x="920" y="449"/>
                  </a:cubicBezTo>
                  <a:cubicBezTo>
                    <a:pt x="886" y="463"/>
                    <a:pt x="875" y="486"/>
                    <a:pt x="875" y="486"/>
                  </a:cubicBezTo>
                  <a:cubicBezTo>
                    <a:pt x="886" y="525"/>
                    <a:pt x="852" y="672"/>
                    <a:pt x="852" y="672"/>
                  </a:cubicBezTo>
                  <a:cubicBezTo>
                    <a:pt x="841" y="692"/>
                    <a:pt x="821" y="740"/>
                    <a:pt x="802" y="796"/>
                  </a:cubicBezTo>
                  <a:lnTo>
                    <a:pt x="711" y="395"/>
                  </a:lnTo>
                  <a:lnTo>
                    <a:pt x="88" y="537"/>
                  </a:lnTo>
                  <a:lnTo>
                    <a:pt x="0" y="632"/>
                  </a:lnTo>
                  <a:lnTo>
                    <a:pt x="178" y="1414"/>
                  </a:lnTo>
                  <a:cubicBezTo>
                    <a:pt x="274" y="1423"/>
                    <a:pt x="381" y="1428"/>
                    <a:pt x="494" y="1420"/>
                  </a:cubicBezTo>
                  <a:cubicBezTo>
                    <a:pt x="545" y="1440"/>
                    <a:pt x="680" y="1428"/>
                    <a:pt x="708" y="1425"/>
                  </a:cubicBezTo>
                  <a:cubicBezTo>
                    <a:pt x="717" y="1451"/>
                    <a:pt x="728" y="1462"/>
                    <a:pt x="728" y="1462"/>
                  </a:cubicBezTo>
                  <a:cubicBezTo>
                    <a:pt x="706" y="1504"/>
                    <a:pt x="1030" y="1561"/>
                    <a:pt x="1030" y="1561"/>
                  </a:cubicBezTo>
                  <a:cubicBezTo>
                    <a:pt x="1538" y="1643"/>
                    <a:pt x="1575" y="1600"/>
                    <a:pt x="1575" y="1600"/>
                  </a:cubicBezTo>
                  <a:cubicBezTo>
                    <a:pt x="1651" y="1598"/>
                    <a:pt x="1651" y="1454"/>
                    <a:pt x="1651" y="1454"/>
                  </a:cubicBezTo>
                  <a:cubicBezTo>
                    <a:pt x="1662" y="1454"/>
                    <a:pt x="1671" y="1425"/>
                    <a:pt x="1671" y="1425"/>
                  </a:cubicBezTo>
                  <a:cubicBezTo>
                    <a:pt x="1747" y="974"/>
                    <a:pt x="1448" y="446"/>
                    <a:pt x="1448" y="446"/>
                  </a:cubicBezTo>
                  <a:close/>
                  <a:moveTo>
                    <a:pt x="1535" y="1250"/>
                  </a:moveTo>
                  <a:cubicBezTo>
                    <a:pt x="1507" y="1259"/>
                    <a:pt x="1490" y="1191"/>
                    <a:pt x="1490" y="1191"/>
                  </a:cubicBezTo>
                  <a:lnTo>
                    <a:pt x="1431" y="841"/>
                  </a:lnTo>
                  <a:cubicBezTo>
                    <a:pt x="1476" y="836"/>
                    <a:pt x="1501" y="875"/>
                    <a:pt x="1501" y="875"/>
                  </a:cubicBezTo>
                  <a:cubicBezTo>
                    <a:pt x="1566" y="985"/>
                    <a:pt x="1569" y="1208"/>
                    <a:pt x="1569" y="1208"/>
                  </a:cubicBezTo>
                  <a:cubicBezTo>
                    <a:pt x="1563" y="1242"/>
                    <a:pt x="1535" y="1250"/>
                    <a:pt x="1535" y="1250"/>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63" name="Freeform 25">
              <a:extLst>
                <a:ext uri="{FF2B5EF4-FFF2-40B4-BE49-F238E27FC236}">
                  <a16:creationId xmlns:a16="http://schemas.microsoft.com/office/drawing/2014/main" id="{02B30963-0AB8-A681-02ED-A1D6FABA5220}"/>
                </a:ext>
              </a:extLst>
            </p:cNvPr>
            <p:cNvSpPr>
              <a:spLocks noChangeAspect="1" noChangeArrowheads="1"/>
            </p:cNvSpPr>
            <p:nvPr/>
          </p:nvSpPr>
          <p:spPr bwMode="auto">
            <a:xfrm>
              <a:off x="1477963" y="3109913"/>
              <a:ext cx="725487" cy="1081087"/>
            </a:xfrm>
            <a:custGeom>
              <a:avLst/>
              <a:gdLst>
                <a:gd name="T0" fmla="*/ 1860 w 2016"/>
                <a:gd name="T1" fmla="*/ 767 h 3003"/>
                <a:gd name="T2" fmla="*/ 1953 w 2016"/>
                <a:gd name="T3" fmla="*/ 555 h 3003"/>
                <a:gd name="T4" fmla="*/ 1693 w 2016"/>
                <a:gd name="T5" fmla="*/ 795 h 3003"/>
                <a:gd name="T6" fmla="*/ 1673 w 2016"/>
                <a:gd name="T7" fmla="*/ 400 h 3003"/>
                <a:gd name="T8" fmla="*/ 1586 w 2016"/>
                <a:gd name="T9" fmla="*/ 468 h 3003"/>
                <a:gd name="T10" fmla="*/ 1479 w 2016"/>
                <a:gd name="T11" fmla="*/ 400 h 3003"/>
                <a:gd name="T12" fmla="*/ 1258 w 2016"/>
                <a:gd name="T13" fmla="*/ 1004 h 3003"/>
                <a:gd name="T14" fmla="*/ 1038 w 2016"/>
                <a:gd name="T15" fmla="*/ 1046 h 3003"/>
                <a:gd name="T16" fmla="*/ 539 w 2016"/>
                <a:gd name="T17" fmla="*/ 366 h 3003"/>
                <a:gd name="T18" fmla="*/ 528 w 2016"/>
                <a:gd name="T19" fmla="*/ 346 h 3003"/>
                <a:gd name="T20" fmla="*/ 536 w 2016"/>
                <a:gd name="T21" fmla="*/ 327 h 3003"/>
                <a:gd name="T22" fmla="*/ 533 w 2016"/>
                <a:gd name="T23" fmla="*/ 231 h 3003"/>
                <a:gd name="T24" fmla="*/ 669 w 2016"/>
                <a:gd name="T25" fmla="*/ 160 h 3003"/>
                <a:gd name="T26" fmla="*/ 375 w 2016"/>
                <a:gd name="T27" fmla="*/ 5 h 3003"/>
                <a:gd name="T28" fmla="*/ 53 w 2016"/>
                <a:gd name="T29" fmla="*/ 95 h 3003"/>
                <a:gd name="T30" fmla="*/ 3 w 2016"/>
                <a:gd name="T31" fmla="*/ 123 h 3003"/>
                <a:gd name="T32" fmla="*/ 68 w 2016"/>
                <a:gd name="T33" fmla="*/ 200 h 3003"/>
                <a:gd name="T34" fmla="*/ 90 w 2016"/>
                <a:gd name="T35" fmla="*/ 202 h 3003"/>
                <a:gd name="T36" fmla="*/ 121 w 2016"/>
                <a:gd name="T37" fmla="*/ 287 h 3003"/>
                <a:gd name="T38" fmla="*/ 101 w 2016"/>
                <a:gd name="T39" fmla="*/ 442 h 3003"/>
                <a:gd name="T40" fmla="*/ 130 w 2016"/>
                <a:gd name="T41" fmla="*/ 445 h 3003"/>
                <a:gd name="T42" fmla="*/ 220 w 2016"/>
                <a:gd name="T43" fmla="*/ 239 h 3003"/>
                <a:gd name="T44" fmla="*/ 271 w 2016"/>
                <a:gd name="T45" fmla="*/ 250 h 3003"/>
                <a:gd name="T46" fmla="*/ 319 w 2016"/>
                <a:gd name="T47" fmla="*/ 262 h 3003"/>
                <a:gd name="T48" fmla="*/ 293 w 2016"/>
                <a:gd name="T49" fmla="*/ 304 h 3003"/>
                <a:gd name="T50" fmla="*/ 319 w 2016"/>
                <a:gd name="T51" fmla="*/ 406 h 3003"/>
                <a:gd name="T52" fmla="*/ 319 w 2016"/>
                <a:gd name="T53" fmla="*/ 445 h 3003"/>
                <a:gd name="T54" fmla="*/ 336 w 2016"/>
                <a:gd name="T55" fmla="*/ 490 h 3003"/>
                <a:gd name="T56" fmla="*/ 350 w 2016"/>
                <a:gd name="T57" fmla="*/ 1052 h 3003"/>
                <a:gd name="T58" fmla="*/ 158 w 2016"/>
                <a:gd name="T59" fmla="*/ 1021 h 3003"/>
                <a:gd name="T60" fmla="*/ 138 w 2016"/>
                <a:gd name="T61" fmla="*/ 2615 h 3003"/>
                <a:gd name="T62" fmla="*/ 1786 w 2016"/>
                <a:gd name="T63" fmla="*/ 2612 h 3003"/>
                <a:gd name="T64" fmla="*/ 1800 w 2016"/>
                <a:gd name="T65" fmla="*/ 2452 h 3003"/>
                <a:gd name="T66" fmla="*/ 1797 w 2016"/>
                <a:gd name="T67" fmla="*/ 945 h 3003"/>
                <a:gd name="T68" fmla="*/ 1927 w 2016"/>
                <a:gd name="T69" fmla="*/ 691 h 3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16" h="3003">
                  <a:moveTo>
                    <a:pt x="1927" y="691"/>
                  </a:moveTo>
                  <a:cubicBezTo>
                    <a:pt x="1927" y="691"/>
                    <a:pt x="1876" y="758"/>
                    <a:pt x="1860" y="767"/>
                  </a:cubicBezTo>
                  <a:lnTo>
                    <a:pt x="1817" y="755"/>
                  </a:lnTo>
                  <a:lnTo>
                    <a:pt x="1953" y="555"/>
                  </a:lnTo>
                  <a:cubicBezTo>
                    <a:pt x="1953" y="555"/>
                    <a:pt x="1936" y="501"/>
                    <a:pt x="1891" y="541"/>
                  </a:cubicBezTo>
                  <a:cubicBezTo>
                    <a:pt x="1891" y="541"/>
                    <a:pt x="1727" y="778"/>
                    <a:pt x="1693" y="795"/>
                  </a:cubicBezTo>
                  <a:cubicBezTo>
                    <a:pt x="1693" y="795"/>
                    <a:pt x="1755" y="516"/>
                    <a:pt x="1747" y="439"/>
                  </a:cubicBezTo>
                  <a:cubicBezTo>
                    <a:pt x="1747" y="439"/>
                    <a:pt x="1704" y="397"/>
                    <a:pt x="1673" y="400"/>
                  </a:cubicBezTo>
                  <a:cubicBezTo>
                    <a:pt x="1673" y="400"/>
                    <a:pt x="1687" y="485"/>
                    <a:pt x="1637" y="510"/>
                  </a:cubicBezTo>
                  <a:cubicBezTo>
                    <a:pt x="1637" y="510"/>
                    <a:pt x="1668" y="476"/>
                    <a:pt x="1586" y="468"/>
                  </a:cubicBezTo>
                  <a:lnTo>
                    <a:pt x="1600" y="408"/>
                  </a:lnTo>
                  <a:cubicBezTo>
                    <a:pt x="1600" y="408"/>
                    <a:pt x="1481" y="377"/>
                    <a:pt x="1479" y="400"/>
                  </a:cubicBezTo>
                  <a:cubicBezTo>
                    <a:pt x="1479" y="400"/>
                    <a:pt x="1442" y="761"/>
                    <a:pt x="1377" y="868"/>
                  </a:cubicBezTo>
                  <a:cubicBezTo>
                    <a:pt x="1377" y="868"/>
                    <a:pt x="1323" y="939"/>
                    <a:pt x="1258" y="1004"/>
                  </a:cubicBezTo>
                  <a:cubicBezTo>
                    <a:pt x="1191" y="1004"/>
                    <a:pt x="1143" y="1001"/>
                    <a:pt x="1143" y="1001"/>
                  </a:cubicBezTo>
                  <a:lnTo>
                    <a:pt x="1038" y="1046"/>
                  </a:lnTo>
                  <a:cubicBezTo>
                    <a:pt x="999" y="939"/>
                    <a:pt x="852" y="770"/>
                    <a:pt x="784" y="691"/>
                  </a:cubicBezTo>
                  <a:cubicBezTo>
                    <a:pt x="714" y="609"/>
                    <a:pt x="544" y="372"/>
                    <a:pt x="539" y="366"/>
                  </a:cubicBezTo>
                  <a:cubicBezTo>
                    <a:pt x="533" y="358"/>
                    <a:pt x="525" y="352"/>
                    <a:pt x="525" y="352"/>
                  </a:cubicBezTo>
                  <a:lnTo>
                    <a:pt x="528" y="346"/>
                  </a:lnTo>
                  <a:lnTo>
                    <a:pt x="525" y="335"/>
                  </a:lnTo>
                  <a:lnTo>
                    <a:pt x="536" y="327"/>
                  </a:lnTo>
                  <a:cubicBezTo>
                    <a:pt x="536" y="327"/>
                    <a:pt x="528" y="301"/>
                    <a:pt x="522" y="279"/>
                  </a:cubicBezTo>
                  <a:cubicBezTo>
                    <a:pt x="516" y="253"/>
                    <a:pt x="525" y="242"/>
                    <a:pt x="533" y="231"/>
                  </a:cubicBezTo>
                  <a:cubicBezTo>
                    <a:pt x="553" y="208"/>
                    <a:pt x="609" y="197"/>
                    <a:pt x="657" y="183"/>
                  </a:cubicBezTo>
                  <a:cubicBezTo>
                    <a:pt x="671" y="180"/>
                    <a:pt x="674" y="174"/>
                    <a:pt x="669" y="160"/>
                  </a:cubicBezTo>
                  <a:cubicBezTo>
                    <a:pt x="657" y="137"/>
                    <a:pt x="488" y="47"/>
                    <a:pt x="449" y="25"/>
                  </a:cubicBezTo>
                  <a:cubicBezTo>
                    <a:pt x="409" y="2"/>
                    <a:pt x="392" y="0"/>
                    <a:pt x="375" y="5"/>
                  </a:cubicBezTo>
                  <a:cubicBezTo>
                    <a:pt x="358" y="11"/>
                    <a:pt x="96" y="82"/>
                    <a:pt x="73" y="87"/>
                  </a:cubicBezTo>
                  <a:cubicBezTo>
                    <a:pt x="51" y="93"/>
                    <a:pt x="62" y="92"/>
                    <a:pt x="53" y="95"/>
                  </a:cubicBezTo>
                  <a:cubicBezTo>
                    <a:pt x="48" y="98"/>
                    <a:pt x="51" y="104"/>
                    <a:pt x="51" y="104"/>
                  </a:cubicBezTo>
                  <a:cubicBezTo>
                    <a:pt x="51" y="104"/>
                    <a:pt x="8" y="118"/>
                    <a:pt x="3" y="123"/>
                  </a:cubicBezTo>
                  <a:cubicBezTo>
                    <a:pt x="0" y="126"/>
                    <a:pt x="20" y="197"/>
                    <a:pt x="22" y="202"/>
                  </a:cubicBezTo>
                  <a:cubicBezTo>
                    <a:pt x="25" y="208"/>
                    <a:pt x="62" y="200"/>
                    <a:pt x="68" y="200"/>
                  </a:cubicBezTo>
                  <a:cubicBezTo>
                    <a:pt x="73" y="197"/>
                    <a:pt x="76" y="200"/>
                    <a:pt x="76" y="202"/>
                  </a:cubicBezTo>
                  <a:cubicBezTo>
                    <a:pt x="76" y="208"/>
                    <a:pt x="87" y="205"/>
                    <a:pt x="90" y="202"/>
                  </a:cubicBezTo>
                  <a:cubicBezTo>
                    <a:pt x="93" y="202"/>
                    <a:pt x="99" y="194"/>
                    <a:pt x="99" y="197"/>
                  </a:cubicBezTo>
                  <a:cubicBezTo>
                    <a:pt x="101" y="200"/>
                    <a:pt x="116" y="242"/>
                    <a:pt x="121" y="287"/>
                  </a:cubicBezTo>
                  <a:cubicBezTo>
                    <a:pt x="132" y="366"/>
                    <a:pt x="107" y="425"/>
                    <a:pt x="104" y="431"/>
                  </a:cubicBezTo>
                  <a:cubicBezTo>
                    <a:pt x="101" y="437"/>
                    <a:pt x="104" y="439"/>
                    <a:pt x="101" y="442"/>
                  </a:cubicBezTo>
                  <a:cubicBezTo>
                    <a:pt x="96" y="451"/>
                    <a:pt x="104" y="454"/>
                    <a:pt x="104" y="454"/>
                  </a:cubicBezTo>
                  <a:cubicBezTo>
                    <a:pt x="104" y="454"/>
                    <a:pt x="124" y="454"/>
                    <a:pt x="130" y="445"/>
                  </a:cubicBezTo>
                  <a:cubicBezTo>
                    <a:pt x="164" y="369"/>
                    <a:pt x="166" y="281"/>
                    <a:pt x="166" y="270"/>
                  </a:cubicBezTo>
                  <a:cubicBezTo>
                    <a:pt x="166" y="259"/>
                    <a:pt x="200" y="247"/>
                    <a:pt x="220" y="239"/>
                  </a:cubicBezTo>
                  <a:cubicBezTo>
                    <a:pt x="240" y="231"/>
                    <a:pt x="243" y="231"/>
                    <a:pt x="245" y="233"/>
                  </a:cubicBezTo>
                  <a:cubicBezTo>
                    <a:pt x="248" y="236"/>
                    <a:pt x="271" y="250"/>
                    <a:pt x="271" y="250"/>
                  </a:cubicBezTo>
                  <a:cubicBezTo>
                    <a:pt x="271" y="250"/>
                    <a:pt x="276" y="242"/>
                    <a:pt x="279" y="242"/>
                  </a:cubicBezTo>
                  <a:cubicBezTo>
                    <a:pt x="282" y="245"/>
                    <a:pt x="319" y="259"/>
                    <a:pt x="319" y="262"/>
                  </a:cubicBezTo>
                  <a:cubicBezTo>
                    <a:pt x="319" y="264"/>
                    <a:pt x="327" y="287"/>
                    <a:pt x="324" y="287"/>
                  </a:cubicBezTo>
                  <a:cubicBezTo>
                    <a:pt x="322" y="287"/>
                    <a:pt x="293" y="298"/>
                    <a:pt x="293" y="304"/>
                  </a:cubicBezTo>
                  <a:cubicBezTo>
                    <a:pt x="296" y="307"/>
                    <a:pt x="319" y="394"/>
                    <a:pt x="316" y="394"/>
                  </a:cubicBezTo>
                  <a:cubicBezTo>
                    <a:pt x="313" y="394"/>
                    <a:pt x="313" y="403"/>
                    <a:pt x="319" y="406"/>
                  </a:cubicBezTo>
                  <a:cubicBezTo>
                    <a:pt x="324" y="408"/>
                    <a:pt x="330" y="408"/>
                    <a:pt x="324" y="408"/>
                  </a:cubicBezTo>
                  <a:cubicBezTo>
                    <a:pt x="319" y="411"/>
                    <a:pt x="319" y="431"/>
                    <a:pt x="319" y="445"/>
                  </a:cubicBezTo>
                  <a:cubicBezTo>
                    <a:pt x="319" y="459"/>
                    <a:pt x="327" y="459"/>
                    <a:pt x="330" y="465"/>
                  </a:cubicBezTo>
                  <a:cubicBezTo>
                    <a:pt x="333" y="470"/>
                    <a:pt x="333" y="482"/>
                    <a:pt x="336" y="490"/>
                  </a:cubicBezTo>
                  <a:cubicBezTo>
                    <a:pt x="341" y="518"/>
                    <a:pt x="417" y="775"/>
                    <a:pt x="398" y="832"/>
                  </a:cubicBezTo>
                  <a:cubicBezTo>
                    <a:pt x="381" y="880"/>
                    <a:pt x="361" y="961"/>
                    <a:pt x="350" y="1052"/>
                  </a:cubicBezTo>
                  <a:lnTo>
                    <a:pt x="347" y="1052"/>
                  </a:lnTo>
                  <a:cubicBezTo>
                    <a:pt x="214" y="1046"/>
                    <a:pt x="169" y="1026"/>
                    <a:pt x="158" y="1021"/>
                  </a:cubicBezTo>
                  <a:cubicBezTo>
                    <a:pt x="155" y="1190"/>
                    <a:pt x="141" y="1881"/>
                    <a:pt x="186" y="2240"/>
                  </a:cubicBezTo>
                  <a:cubicBezTo>
                    <a:pt x="186" y="2240"/>
                    <a:pt x="172" y="2593"/>
                    <a:pt x="138" y="2615"/>
                  </a:cubicBezTo>
                  <a:lnTo>
                    <a:pt x="671" y="3002"/>
                  </a:lnTo>
                  <a:lnTo>
                    <a:pt x="1786" y="2612"/>
                  </a:lnTo>
                  <a:lnTo>
                    <a:pt x="1831" y="2562"/>
                  </a:lnTo>
                  <a:cubicBezTo>
                    <a:pt x="1831" y="2562"/>
                    <a:pt x="1792" y="2547"/>
                    <a:pt x="1800" y="2452"/>
                  </a:cubicBezTo>
                  <a:cubicBezTo>
                    <a:pt x="1800" y="2452"/>
                    <a:pt x="1831" y="1856"/>
                    <a:pt x="1806" y="987"/>
                  </a:cubicBezTo>
                  <a:cubicBezTo>
                    <a:pt x="1806" y="987"/>
                    <a:pt x="1812" y="970"/>
                    <a:pt x="1797" y="945"/>
                  </a:cubicBezTo>
                  <a:cubicBezTo>
                    <a:pt x="1893" y="868"/>
                    <a:pt x="1970" y="801"/>
                    <a:pt x="1981" y="770"/>
                  </a:cubicBezTo>
                  <a:cubicBezTo>
                    <a:pt x="1984" y="772"/>
                    <a:pt x="2015" y="727"/>
                    <a:pt x="1927" y="691"/>
                  </a:cubicBezTo>
                </a:path>
              </a:pathLst>
            </a:custGeom>
            <a:solidFill>
              <a:srgbClr val="51525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grpSp>
      <p:grpSp>
        <p:nvGrpSpPr>
          <p:cNvPr id="64" name="Group 63">
            <a:extLst>
              <a:ext uri="{FF2B5EF4-FFF2-40B4-BE49-F238E27FC236}">
                <a16:creationId xmlns:a16="http://schemas.microsoft.com/office/drawing/2014/main" id="{E94509EA-9946-0494-FD01-E77BC83E012F}"/>
              </a:ext>
            </a:extLst>
          </p:cNvPr>
          <p:cNvGrpSpPr>
            <a:grpSpLocks noChangeAspect="1"/>
          </p:cNvGrpSpPr>
          <p:nvPr/>
        </p:nvGrpSpPr>
        <p:grpSpPr>
          <a:xfrm>
            <a:off x="2786759" y="7558292"/>
            <a:ext cx="376692" cy="567001"/>
            <a:chOff x="2022855" y="6806738"/>
            <a:chExt cx="609600" cy="917575"/>
          </a:xfrm>
          <a:solidFill>
            <a:schemeClr val="tx1"/>
          </a:solidFill>
        </p:grpSpPr>
        <p:sp>
          <p:nvSpPr>
            <p:cNvPr id="65" name="Freeform 4">
              <a:extLst>
                <a:ext uri="{FF2B5EF4-FFF2-40B4-BE49-F238E27FC236}">
                  <a16:creationId xmlns:a16="http://schemas.microsoft.com/office/drawing/2014/main" id="{ED75B5B7-1BAE-34A8-F90D-FC47C1BE3BEF}"/>
                </a:ext>
              </a:extLst>
            </p:cNvPr>
            <p:cNvSpPr>
              <a:spLocks noChangeArrowheads="1"/>
            </p:cNvSpPr>
            <p:nvPr/>
          </p:nvSpPr>
          <p:spPr bwMode="auto">
            <a:xfrm>
              <a:off x="2022855" y="6806738"/>
              <a:ext cx="609600" cy="917575"/>
            </a:xfrm>
            <a:custGeom>
              <a:avLst/>
              <a:gdLst>
                <a:gd name="T0" fmla="*/ 1549 w 1694"/>
                <a:gd name="T1" fmla="*/ 810 h 2550"/>
                <a:gd name="T2" fmla="*/ 1439 w 1694"/>
                <a:gd name="T3" fmla="*/ 551 h 2550"/>
                <a:gd name="T4" fmla="*/ 1382 w 1694"/>
                <a:gd name="T5" fmla="*/ 449 h 2550"/>
                <a:gd name="T6" fmla="*/ 1351 w 1694"/>
                <a:gd name="T7" fmla="*/ 407 h 2550"/>
                <a:gd name="T8" fmla="*/ 1329 w 1694"/>
                <a:gd name="T9" fmla="*/ 314 h 2550"/>
                <a:gd name="T10" fmla="*/ 1295 w 1694"/>
                <a:gd name="T11" fmla="*/ 297 h 2550"/>
                <a:gd name="T12" fmla="*/ 1292 w 1694"/>
                <a:gd name="T13" fmla="*/ 252 h 2550"/>
                <a:gd name="T14" fmla="*/ 1292 w 1694"/>
                <a:gd name="T15" fmla="*/ 77 h 2550"/>
                <a:gd name="T16" fmla="*/ 1219 w 1694"/>
                <a:gd name="T17" fmla="*/ 20 h 2550"/>
                <a:gd name="T18" fmla="*/ 1216 w 1694"/>
                <a:gd name="T19" fmla="*/ 14 h 2550"/>
                <a:gd name="T20" fmla="*/ 1097 w 1694"/>
                <a:gd name="T21" fmla="*/ 9 h 2550"/>
                <a:gd name="T22" fmla="*/ 917 w 1694"/>
                <a:gd name="T23" fmla="*/ 9 h 2550"/>
                <a:gd name="T24" fmla="*/ 795 w 1694"/>
                <a:gd name="T25" fmla="*/ 14 h 2550"/>
                <a:gd name="T26" fmla="*/ 795 w 1694"/>
                <a:gd name="T27" fmla="*/ 23 h 2550"/>
                <a:gd name="T28" fmla="*/ 716 w 1694"/>
                <a:gd name="T29" fmla="*/ 302 h 2550"/>
                <a:gd name="T30" fmla="*/ 694 w 1694"/>
                <a:gd name="T31" fmla="*/ 311 h 2550"/>
                <a:gd name="T32" fmla="*/ 663 w 1694"/>
                <a:gd name="T33" fmla="*/ 412 h 2550"/>
                <a:gd name="T34" fmla="*/ 606 w 1694"/>
                <a:gd name="T35" fmla="*/ 446 h 2550"/>
                <a:gd name="T36" fmla="*/ 448 w 1694"/>
                <a:gd name="T37" fmla="*/ 548 h 2550"/>
                <a:gd name="T38" fmla="*/ 383 w 1694"/>
                <a:gd name="T39" fmla="*/ 607 h 2550"/>
                <a:gd name="T40" fmla="*/ 76 w 1694"/>
                <a:gd name="T41" fmla="*/ 1070 h 2550"/>
                <a:gd name="T42" fmla="*/ 22 w 1694"/>
                <a:gd name="T43" fmla="*/ 1296 h 2550"/>
                <a:gd name="T44" fmla="*/ 8 w 1694"/>
                <a:gd name="T45" fmla="*/ 1423 h 2550"/>
                <a:gd name="T46" fmla="*/ 8 w 1694"/>
                <a:gd name="T47" fmla="*/ 1471 h 2550"/>
                <a:gd name="T48" fmla="*/ 8 w 1694"/>
                <a:gd name="T49" fmla="*/ 1640 h 2550"/>
                <a:gd name="T50" fmla="*/ 8 w 1694"/>
                <a:gd name="T51" fmla="*/ 1696 h 2550"/>
                <a:gd name="T52" fmla="*/ 19 w 1694"/>
                <a:gd name="T53" fmla="*/ 1854 h 2550"/>
                <a:gd name="T54" fmla="*/ 34 w 1694"/>
                <a:gd name="T55" fmla="*/ 2010 h 2550"/>
                <a:gd name="T56" fmla="*/ 84 w 1694"/>
                <a:gd name="T57" fmla="*/ 2328 h 2550"/>
                <a:gd name="T58" fmla="*/ 203 w 1694"/>
                <a:gd name="T59" fmla="*/ 2529 h 2550"/>
                <a:gd name="T60" fmla="*/ 414 w 1694"/>
                <a:gd name="T61" fmla="*/ 2540 h 2550"/>
                <a:gd name="T62" fmla="*/ 640 w 1694"/>
                <a:gd name="T63" fmla="*/ 2537 h 2550"/>
                <a:gd name="T64" fmla="*/ 745 w 1694"/>
                <a:gd name="T65" fmla="*/ 2534 h 2550"/>
                <a:gd name="T66" fmla="*/ 860 w 1694"/>
                <a:gd name="T67" fmla="*/ 2534 h 2550"/>
                <a:gd name="T68" fmla="*/ 1035 w 1694"/>
                <a:gd name="T69" fmla="*/ 2537 h 2550"/>
                <a:gd name="T70" fmla="*/ 1230 w 1694"/>
                <a:gd name="T71" fmla="*/ 2537 h 2550"/>
                <a:gd name="T72" fmla="*/ 1284 w 1694"/>
                <a:gd name="T73" fmla="*/ 2537 h 2550"/>
                <a:gd name="T74" fmla="*/ 1456 w 1694"/>
                <a:gd name="T75" fmla="*/ 2495 h 2550"/>
                <a:gd name="T76" fmla="*/ 1501 w 1694"/>
                <a:gd name="T77" fmla="*/ 2391 h 2550"/>
                <a:gd name="T78" fmla="*/ 1586 w 1694"/>
                <a:gd name="T79" fmla="*/ 2103 h 2550"/>
                <a:gd name="T80" fmla="*/ 1549 w 1694"/>
                <a:gd name="T81" fmla="*/ 810 h 2550"/>
                <a:gd name="T82" fmla="*/ 570 w 1694"/>
                <a:gd name="T83" fmla="*/ 994 h 2550"/>
                <a:gd name="T84" fmla="*/ 496 w 1694"/>
                <a:gd name="T85" fmla="*/ 1146 h 2550"/>
                <a:gd name="T86" fmla="*/ 412 w 1694"/>
                <a:gd name="T87" fmla="*/ 1377 h 2550"/>
                <a:gd name="T88" fmla="*/ 321 w 1694"/>
                <a:gd name="T89" fmla="*/ 1569 h 2550"/>
                <a:gd name="T90" fmla="*/ 268 w 1694"/>
                <a:gd name="T91" fmla="*/ 1575 h 2550"/>
                <a:gd name="T92" fmla="*/ 189 w 1694"/>
                <a:gd name="T93" fmla="*/ 1284 h 2550"/>
                <a:gd name="T94" fmla="*/ 335 w 1694"/>
                <a:gd name="T95" fmla="*/ 951 h 2550"/>
                <a:gd name="T96" fmla="*/ 482 w 1694"/>
                <a:gd name="T97" fmla="*/ 861 h 2550"/>
                <a:gd name="T98" fmla="*/ 522 w 1694"/>
                <a:gd name="T99" fmla="*/ 872 h 2550"/>
                <a:gd name="T100" fmla="*/ 570 w 1694"/>
                <a:gd name="T101" fmla="*/ 994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4" h="2550">
                  <a:moveTo>
                    <a:pt x="1549" y="810"/>
                  </a:moveTo>
                  <a:cubicBezTo>
                    <a:pt x="1515" y="720"/>
                    <a:pt x="1484" y="630"/>
                    <a:pt x="1439" y="551"/>
                  </a:cubicBezTo>
                  <a:cubicBezTo>
                    <a:pt x="1419" y="517"/>
                    <a:pt x="1402" y="483"/>
                    <a:pt x="1382" y="449"/>
                  </a:cubicBezTo>
                  <a:cubicBezTo>
                    <a:pt x="1371" y="435"/>
                    <a:pt x="1363" y="421"/>
                    <a:pt x="1351" y="407"/>
                  </a:cubicBezTo>
                  <a:cubicBezTo>
                    <a:pt x="1343" y="376"/>
                    <a:pt x="1337" y="345"/>
                    <a:pt x="1329" y="314"/>
                  </a:cubicBezTo>
                  <a:cubicBezTo>
                    <a:pt x="1320" y="311"/>
                    <a:pt x="1301" y="302"/>
                    <a:pt x="1295" y="297"/>
                  </a:cubicBezTo>
                  <a:cubicBezTo>
                    <a:pt x="1289" y="285"/>
                    <a:pt x="1292" y="266"/>
                    <a:pt x="1292" y="252"/>
                  </a:cubicBezTo>
                  <a:cubicBezTo>
                    <a:pt x="1292" y="192"/>
                    <a:pt x="1292" y="136"/>
                    <a:pt x="1292" y="77"/>
                  </a:cubicBezTo>
                  <a:cubicBezTo>
                    <a:pt x="1281" y="40"/>
                    <a:pt x="1255" y="31"/>
                    <a:pt x="1219" y="20"/>
                  </a:cubicBezTo>
                  <a:cubicBezTo>
                    <a:pt x="1219" y="14"/>
                    <a:pt x="1219" y="17"/>
                    <a:pt x="1216" y="14"/>
                  </a:cubicBezTo>
                  <a:cubicBezTo>
                    <a:pt x="1185" y="0"/>
                    <a:pt x="1134" y="20"/>
                    <a:pt x="1097" y="9"/>
                  </a:cubicBezTo>
                  <a:cubicBezTo>
                    <a:pt x="1038" y="9"/>
                    <a:pt x="979" y="9"/>
                    <a:pt x="917" y="9"/>
                  </a:cubicBezTo>
                  <a:cubicBezTo>
                    <a:pt x="874" y="14"/>
                    <a:pt x="832" y="6"/>
                    <a:pt x="795" y="14"/>
                  </a:cubicBezTo>
                  <a:lnTo>
                    <a:pt x="795" y="23"/>
                  </a:lnTo>
                  <a:cubicBezTo>
                    <a:pt x="668" y="34"/>
                    <a:pt x="742" y="195"/>
                    <a:pt x="716" y="302"/>
                  </a:cubicBezTo>
                  <a:cubicBezTo>
                    <a:pt x="711" y="305"/>
                    <a:pt x="700" y="305"/>
                    <a:pt x="694" y="311"/>
                  </a:cubicBezTo>
                  <a:cubicBezTo>
                    <a:pt x="683" y="316"/>
                    <a:pt x="666" y="393"/>
                    <a:pt x="663" y="412"/>
                  </a:cubicBezTo>
                  <a:cubicBezTo>
                    <a:pt x="643" y="424"/>
                    <a:pt x="623" y="435"/>
                    <a:pt x="606" y="446"/>
                  </a:cubicBezTo>
                  <a:cubicBezTo>
                    <a:pt x="550" y="480"/>
                    <a:pt x="499" y="511"/>
                    <a:pt x="448" y="548"/>
                  </a:cubicBezTo>
                  <a:cubicBezTo>
                    <a:pt x="426" y="568"/>
                    <a:pt x="406" y="587"/>
                    <a:pt x="383" y="607"/>
                  </a:cubicBezTo>
                  <a:cubicBezTo>
                    <a:pt x="242" y="720"/>
                    <a:pt x="146" y="886"/>
                    <a:pt x="76" y="1070"/>
                  </a:cubicBezTo>
                  <a:cubicBezTo>
                    <a:pt x="48" y="1140"/>
                    <a:pt x="39" y="1214"/>
                    <a:pt x="22" y="1296"/>
                  </a:cubicBezTo>
                  <a:cubicBezTo>
                    <a:pt x="14" y="1335"/>
                    <a:pt x="17" y="1380"/>
                    <a:pt x="8" y="1423"/>
                  </a:cubicBezTo>
                  <a:lnTo>
                    <a:pt x="8" y="1471"/>
                  </a:lnTo>
                  <a:cubicBezTo>
                    <a:pt x="0" y="1519"/>
                    <a:pt x="0" y="1592"/>
                    <a:pt x="8" y="1640"/>
                  </a:cubicBezTo>
                  <a:cubicBezTo>
                    <a:pt x="8" y="1660"/>
                    <a:pt x="8" y="1679"/>
                    <a:pt x="8" y="1696"/>
                  </a:cubicBezTo>
                  <a:cubicBezTo>
                    <a:pt x="11" y="1750"/>
                    <a:pt x="17" y="1801"/>
                    <a:pt x="19" y="1854"/>
                  </a:cubicBezTo>
                  <a:cubicBezTo>
                    <a:pt x="25" y="1905"/>
                    <a:pt x="28" y="1959"/>
                    <a:pt x="34" y="2010"/>
                  </a:cubicBezTo>
                  <a:cubicBezTo>
                    <a:pt x="53" y="2120"/>
                    <a:pt x="62" y="2227"/>
                    <a:pt x="84" y="2328"/>
                  </a:cubicBezTo>
                  <a:cubicBezTo>
                    <a:pt x="110" y="2436"/>
                    <a:pt x="96" y="2495"/>
                    <a:pt x="203" y="2529"/>
                  </a:cubicBezTo>
                  <a:cubicBezTo>
                    <a:pt x="262" y="2546"/>
                    <a:pt x="341" y="2537"/>
                    <a:pt x="414" y="2540"/>
                  </a:cubicBezTo>
                  <a:cubicBezTo>
                    <a:pt x="482" y="2543"/>
                    <a:pt x="575" y="2549"/>
                    <a:pt x="640" y="2537"/>
                  </a:cubicBezTo>
                  <a:cubicBezTo>
                    <a:pt x="674" y="2537"/>
                    <a:pt x="711" y="2534"/>
                    <a:pt x="745" y="2534"/>
                  </a:cubicBezTo>
                  <a:lnTo>
                    <a:pt x="860" y="2534"/>
                  </a:lnTo>
                  <a:cubicBezTo>
                    <a:pt x="920" y="2534"/>
                    <a:pt x="979" y="2537"/>
                    <a:pt x="1035" y="2537"/>
                  </a:cubicBezTo>
                  <a:cubicBezTo>
                    <a:pt x="1078" y="2546"/>
                    <a:pt x="1185" y="2546"/>
                    <a:pt x="1230" y="2537"/>
                  </a:cubicBezTo>
                  <a:lnTo>
                    <a:pt x="1284" y="2537"/>
                  </a:lnTo>
                  <a:cubicBezTo>
                    <a:pt x="1360" y="2523"/>
                    <a:pt x="1405" y="2532"/>
                    <a:pt x="1456" y="2495"/>
                  </a:cubicBezTo>
                  <a:cubicBezTo>
                    <a:pt x="1484" y="2475"/>
                    <a:pt x="1490" y="2427"/>
                    <a:pt x="1501" y="2391"/>
                  </a:cubicBezTo>
                  <a:cubicBezTo>
                    <a:pt x="1532" y="2297"/>
                    <a:pt x="1557" y="2201"/>
                    <a:pt x="1586" y="2103"/>
                  </a:cubicBezTo>
                  <a:cubicBezTo>
                    <a:pt x="1693" y="1708"/>
                    <a:pt x="1679" y="1149"/>
                    <a:pt x="1549" y="810"/>
                  </a:cubicBezTo>
                  <a:close/>
                  <a:moveTo>
                    <a:pt x="570" y="994"/>
                  </a:moveTo>
                  <a:cubicBezTo>
                    <a:pt x="556" y="1050"/>
                    <a:pt x="519" y="1095"/>
                    <a:pt x="496" y="1146"/>
                  </a:cubicBezTo>
                  <a:cubicBezTo>
                    <a:pt x="465" y="1219"/>
                    <a:pt x="437" y="1296"/>
                    <a:pt x="412" y="1377"/>
                  </a:cubicBezTo>
                  <a:cubicBezTo>
                    <a:pt x="389" y="1451"/>
                    <a:pt x="392" y="1541"/>
                    <a:pt x="321" y="1569"/>
                  </a:cubicBezTo>
                  <a:cubicBezTo>
                    <a:pt x="307" y="1575"/>
                    <a:pt x="285" y="1581"/>
                    <a:pt x="268" y="1575"/>
                  </a:cubicBezTo>
                  <a:cubicBezTo>
                    <a:pt x="175" y="1550"/>
                    <a:pt x="166" y="1397"/>
                    <a:pt x="189" y="1284"/>
                  </a:cubicBezTo>
                  <a:cubicBezTo>
                    <a:pt x="217" y="1146"/>
                    <a:pt x="265" y="1044"/>
                    <a:pt x="335" y="951"/>
                  </a:cubicBezTo>
                  <a:cubicBezTo>
                    <a:pt x="369" y="906"/>
                    <a:pt x="403" y="861"/>
                    <a:pt x="482" y="861"/>
                  </a:cubicBezTo>
                  <a:cubicBezTo>
                    <a:pt x="496" y="864"/>
                    <a:pt x="508" y="867"/>
                    <a:pt x="522" y="872"/>
                  </a:cubicBezTo>
                  <a:cubicBezTo>
                    <a:pt x="553" y="895"/>
                    <a:pt x="581" y="943"/>
                    <a:pt x="570" y="9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sp>
          <p:nvSpPr>
            <p:cNvPr id="66" name="Freeform 11">
              <a:extLst>
                <a:ext uri="{FF2B5EF4-FFF2-40B4-BE49-F238E27FC236}">
                  <a16:creationId xmlns:a16="http://schemas.microsoft.com/office/drawing/2014/main" id="{3945BD41-8B16-B93E-6A5A-BC44F83041A6}"/>
                </a:ext>
              </a:extLst>
            </p:cNvPr>
            <p:cNvSpPr>
              <a:spLocks noChangeArrowheads="1"/>
            </p:cNvSpPr>
            <p:nvPr/>
          </p:nvSpPr>
          <p:spPr bwMode="auto">
            <a:xfrm>
              <a:off x="2183193" y="7092488"/>
              <a:ext cx="368300" cy="449262"/>
            </a:xfrm>
            <a:custGeom>
              <a:avLst/>
              <a:gdLst>
                <a:gd name="T0" fmla="*/ 903 w 1023"/>
                <a:gd name="T1" fmla="*/ 1090 h 1249"/>
                <a:gd name="T2" fmla="*/ 133 w 1023"/>
                <a:gd name="T3" fmla="*/ 1090 h 1249"/>
                <a:gd name="T4" fmla="*/ 370 w 1023"/>
                <a:gd name="T5" fmla="*/ 139 h 1249"/>
                <a:gd name="T6" fmla="*/ 901 w 1023"/>
                <a:gd name="T7" fmla="*/ 139 h 1249"/>
                <a:gd name="T8" fmla="*/ 903 w 1023"/>
                <a:gd name="T9" fmla="*/ 1090 h 1249"/>
              </a:gdLst>
              <a:ahLst/>
              <a:cxnLst>
                <a:cxn ang="0">
                  <a:pos x="T0" y="T1"/>
                </a:cxn>
                <a:cxn ang="0">
                  <a:pos x="T2" y="T3"/>
                </a:cxn>
                <a:cxn ang="0">
                  <a:pos x="T4" y="T5"/>
                </a:cxn>
                <a:cxn ang="0">
                  <a:pos x="T6" y="T7"/>
                </a:cxn>
                <a:cxn ang="0">
                  <a:pos x="T8" y="T9"/>
                </a:cxn>
              </a:cxnLst>
              <a:rect l="0" t="0" r="r" b="b"/>
              <a:pathLst>
                <a:path w="1023" h="1249">
                  <a:moveTo>
                    <a:pt x="903" y="1090"/>
                  </a:moveTo>
                  <a:cubicBezTo>
                    <a:pt x="810" y="1197"/>
                    <a:pt x="266" y="1248"/>
                    <a:pt x="133" y="1090"/>
                  </a:cubicBezTo>
                  <a:cubicBezTo>
                    <a:pt x="0" y="932"/>
                    <a:pt x="291" y="271"/>
                    <a:pt x="370" y="139"/>
                  </a:cubicBezTo>
                  <a:cubicBezTo>
                    <a:pt x="449" y="6"/>
                    <a:pt x="805" y="0"/>
                    <a:pt x="901" y="139"/>
                  </a:cubicBezTo>
                  <a:cubicBezTo>
                    <a:pt x="1002" y="288"/>
                    <a:pt x="1022" y="951"/>
                    <a:pt x="903" y="1090"/>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l" defTabSz="1300917" hangingPunct="1">
                <a:lnSpc>
                  <a:spcPct val="100000"/>
                </a:lnSpc>
                <a:defRPr/>
              </a:pPr>
              <a:endParaRPr lang="en-US" sz="1800" kern="1200" spc="0">
                <a:solidFill>
                  <a:srgbClr val="1F262E"/>
                </a:solidFill>
                <a:latin typeface="Century Gothic" panose="020F0302020204030204"/>
              </a:endParaRPr>
            </a:p>
          </p:txBody>
        </p:sp>
      </p:grpSp>
      <p:pic>
        <p:nvPicPr>
          <p:cNvPr id="67" name="Graphic 66" descr="Piggy Bank with solid fill">
            <a:extLst>
              <a:ext uri="{FF2B5EF4-FFF2-40B4-BE49-F238E27FC236}">
                <a16:creationId xmlns:a16="http://schemas.microsoft.com/office/drawing/2014/main" id="{7A5807DA-E962-FF68-6C80-0CE29A846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585" y="8125293"/>
            <a:ext cx="1017610" cy="678945"/>
          </a:xfrm>
          <a:prstGeom prst="rect">
            <a:avLst/>
          </a:prstGeom>
        </p:spPr>
      </p:pic>
      <p:sp>
        <p:nvSpPr>
          <p:cNvPr id="68" name="Rectangle 67">
            <a:extLst>
              <a:ext uri="{FF2B5EF4-FFF2-40B4-BE49-F238E27FC236}">
                <a16:creationId xmlns:a16="http://schemas.microsoft.com/office/drawing/2014/main" id="{6905307D-E7FE-9F8E-902F-63859823F654}"/>
              </a:ext>
            </a:extLst>
          </p:cNvPr>
          <p:cNvSpPr/>
          <p:nvPr/>
        </p:nvSpPr>
        <p:spPr>
          <a:xfrm>
            <a:off x="613726" y="8870119"/>
            <a:ext cx="9957500" cy="267446"/>
          </a:xfrm>
          <a:prstGeom prst="rect">
            <a:avLst/>
          </a:prstGeom>
        </p:spPr>
        <p:txBody>
          <a:bodyPr wrap="square">
            <a:spAutoFit/>
          </a:bodyPr>
          <a:lstStyle/>
          <a:p>
            <a:pPr algn="l" defTabSz="1300917" hangingPunct="1">
              <a:lnSpc>
                <a:spcPct val="100000"/>
              </a:lnSpc>
              <a:defRPr/>
            </a:pPr>
            <a:r>
              <a:rPr lang="en-US" sz="1138" kern="1200" spc="0" dirty="0">
                <a:solidFill>
                  <a:srgbClr val="FFFFFF"/>
                </a:solidFill>
                <a:latin typeface="Calibri" panose="020F0502020204030204" pitchFamily="34" charset="0"/>
                <a:ea typeface="Calibri" panose="020F0502020204030204" pitchFamily="34" charset="0"/>
              </a:rPr>
              <a:t>Active Shoppers defined as someone who made a purchase at ADUSA in at least 4 months out of the last 52 weeks (static in place to remove outliers).</a:t>
            </a:r>
            <a:endParaRPr lang="en-US" sz="1138" kern="1200" spc="0" dirty="0">
              <a:solidFill>
                <a:srgbClr val="FFFFFF"/>
              </a:solidFill>
              <a:latin typeface="Century Gothic" panose="020F0302020204030204"/>
            </a:endParaRPr>
          </a:p>
        </p:txBody>
      </p:sp>
      <p:sp>
        <p:nvSpPr>
          <p:cNvPr id="69" name="TextBox 68">
            <a:extLst>
              <a:ext uri="{FF2B5EF4-FFF2-40B4-BE49-F238E27FC236}">
                <a16:creationId xmlns:a16="http://schemas.microsoft.com/office/drawing/2014/main" id="{859C935A-4EE6-0F81-527C-5354B0D89451}"/>
              </a:ext>
            </a:extLst>
          </p:cNvPr>
          <p:cNvSpPr txBox="1"/>
          <p:nvPr/>
        </p:nvSpPr>
        <p:spPr>
          <a:xfrm>
            <a:off x="2340389" y="3330348"/>
            <a:ext cx="1577640" cy="461665"/>
          </a:xfrm>
          <a:prstGeom prst="rect">
            <a:avLst/>
          </a:prstGeom>
          <a:noFill/>
        </p:spPr>
        <p:txBody>
          <a:bodyPr wrap="square" rtlCol="0">
            <a:spAutoFit/>
          </a:bodyPr>
          <a:lstStyle/>
          <a:p>
            <a:pPr algn="l" defTabSz="1300917" hangingPunct="1">
              <a:lnSpc>
                <a:spcPct val="100000"/>
              </a:lnSpc>
              <a:defRPr/>
            </a:pPr>
            <a:r>
              <a:rPr lang="en-US" sz="2400" i="1" kern="1200" spc="0" dirty="0">
                <a:solidFill>
                  <a:srgbClr val="1F262E"/>
                </a:solidFill>
                <a:latin typeface="Century Gothic" panose="020F0302020204030204"/>
              </a:rPr>
              <a:t>Q1 2023</a:t>
            </a:r>
          </a:p>
        </p:txBody>
      </p:sp>
      <p:pic>
        <p:nvPicPr>
          <p:cNvPr id="8" name="Picture 7">
            <a:extLst>
              <a:ext uri="{FF2B5EF4-FFF2-40B4-BE49-F238E27FC236}">
                <a16:creationId xmlns:a16="http://schemas.microsoft.com/office/drawing/2014/main" id="{92459BF8-132D-C2A8-C149-B140DF6E97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23378056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FCFB5FB7-AD39-1D4A-9AF6-5ADA60AF40BC}"/>
              </a:ext>
            </a:extLst>
          </p:cNvPr>
          <p:cNvSpPr>
            <a:spLocks noGrp="1"/>
          </p:cNvSpPr>
          <p:nvPr>
            <p:ph type="body" sz="quarter" idx="14"/>
          </p:nvPr>
        </p:nvSpPr>
        <p:spPr>
          <a:xfrm>
            <a:off x="971927" y="555718"/>
            <a:ext cx="7300537" cy="1025241"/>
          </a:xfrm>
        </p:spPr>
        <p:txBody>
          <a:bodyPr/>
          <a:lstStyle/>
          <a:p>
            <a:r>
              <a:rPr lang="en-US" sz="5000" dirty="0"/>
              <a:t>Key Takeaways &amp; Considerations</a:t>
            </a:r>
          </a:p>
        </p:txBody>
      </p:sp>
      <p:sp>
        <p:nvSpPr>
          <p:cNvPr id="16" name="INCREMENTAL SALES">
            <a:extLst>
              <a:ext uri="{FF2B5EF4-FFF2-40B4-BE49-F238E27FC236}">
                <a16:creationId xmlns:a16="http://schemas.microsoft.com/office/drawing/2014/main" id="{FE80B4F6-59BE-684B-96CB-8122090E3766}"/>
              </a:ext>
            </a:extLst>
          </p:cNvPr>
          <p:cNvSpPr/>
          <p:nvPr/>
        </p:nvSpPr>
        <p:spPr>
          <a:xfrm>
            <a:off x="-29080" y="5445666"/>
            <a:ext cx="1452791" cy="125039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7" tIns="50797" rIns="50797" bIns="50797"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7" name="INCREMENTAL SALES">
            <a:extLst>
              <a:ext uri="{FF2B5EF4-FFF2-40B4-BE49-F238E27FC236}">
                <a16:creationId xmlns:a16="http://schemas.microsoft.com/office/drawing/2014/main" id="{2625F89A-CC7A-C44D-BCF4-D69D893628FD}"/>
              </a:ext>
            </a:extLst>
          </p:cNvPr>
          <p:cNvSpPr/>
          <p:nvPr/>
        </p:nvSpPr>
        <p:spPr>
          <a:xfrm>
            <a:off x="-29080" y="7423322"/>
            <a:ext cx="1452791" cy="12503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7" tIns="50797" rIns="50797" bIns="50797"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8" name="INCREMENTAL SALES">
            <a:extLst>
              <a:ext uri="{FF2B5EF4-FFF2-40B4-BE49-F238E27FC236}">
                <a16:creationId xmlns:a16="http://schemas.microsoft.com/office/drawing/2014/main" id="{601C263A-4968-9A41-9C60-0637F976DF54}"/>
              </a:ext>
            </a:extLst>
          </p:cNvPr>
          <p:cNvSpPr/>
          <p:nvPr/>
        </p:nvSpPr>
        <p:spPr>
          <a:xfrm>
            <a:off x="-29080" y="3340419"/>
            <a:ext cx="1452791" cy="1250397"/>
          </a:xfrm>
          <a:prstGeom prst="rect">
            <a:avLst/>
          </a:prstGeom>
          <a:solidFill>
            <a:srgbClr val="59BDA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7" tIns="50797" rIns="50797" bIns="50797"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19" name="HERE IS A SUBTITLE FOR THE SLIDE">
            <a:extLst>
              <a:ext uri="{FF2B5EF4-FFF2-40B4-BE49-F238E27FC236}">
                <a16:creationId xmlns:a16="http://schemas.microsoft.com/office/drawing/2014/main" id="{59556239-946C-CE49-B215-5013C8B108BD}"/>
              </a:ext>
            </a:extLst>
          </p:cNvPr>
          <p:cNvSpPr txBox="1">
            <a:spLocks/>
          </p:cNvSpPr>
          <p:nvPr/>
        </p:nvSpPr>
        <p:spPr>
          <a:xfrm>
            <a:off x="-14210" y="3659802"/>
            <a:ext cx="1317443" cy="886741"/>
          </a:xfrm>
          <a:prstGeom prst="rect">
            <a:avLst/>
          </a:prstGeom>
        </p:spPr>
        <p:txBody>
          <a:bodyPr wrap="square" anchor="ctr">
            <a:noAutofit/>
          </a:bodyPr>
          <a:lstStyle>
            <a:lvl1pPr marL="0" marR="0" indent="0" algn="r" defTabSz="587071" eaLnBrk="1" latinLnBrk="0" hangingPunct="1">
              <a:lnSpc>
                <a:spcPct val="120000"/>
              </a:lnSpc>
              <a:spcBef>
                <a:spcPts val="711"/>
              </a:spcBef>
              <a:spcAft>
                <a:spcPts val="0"/>
              </a:spcAft>
              <a:buClrTx/>
              <a:buSzTx/>
              <a:buFontTx/>
              <a:buNone/>
              <a:tabLst/>
              <a:defRPr sz="4399" b="0" i="1" u="none" strike="noStrike" cap="all" spc="-149" baseline="0">
                <a:ln>
                  <a:noFill/>
                </a:ln>
                <a:solidFill>
                  <a:srgbClr val="FFFFFF"/>
                </a:solidFill>
                <a:uFillTx/>
                <a:latin typeface="Century Gothic" panose="020B0502020202020204" pitchFamily="34" charset="0"/>
                <a:ea typeface="Century Gothic" panose="020B0502020202020204" pitchFamily="34" charset="0"/>
                <a:cs typeface="Futura LT Medium"/>
                <a:sym typeface="Futura LT Medium"/>
              </a:defRPr>
            </a:lvl1pPr>
            <a:lvl2pPr marL="78160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19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79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38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98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57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116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76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dirty="0"/>
              <a:t>1</a:t>
            </a:r>
          </a:p>
        </p:txBody>
      </p:sp>
      <p:sp>
        <p:nvSpPr>
          <p:cNvPr id="20" name="HERE IS A SUBTITLE FOR THE SLIDE">
            <a:extLst>
              <a:ext uri="{FF2B5EF4-FFF2-40B4-BE49-F238E27FC236}">
                <a16:creationId xmlns:a16="http://schemas.microsoft.com/office/drawing/2014/main" id="{8F684C94-BC42-E749-80A0-648A7CE5F379}"/>
              </a:ext>
            </a:extLst>
          </p:cNvPr>
          <p:cNvSpPr txBox="1">
            <a:spLocks/>
          </p:cNvSpPr>
          <p:nvPr/>
        </p:nvSpPr>
        <p:spPr>
          <a:xfrm>
            <a:off x="-14210" y="5800168"/>
            <a:ext cx="1317443" cy="886741"/>
          </a:xfrm>
          <a:prstGeom prst="rect">
            <a:avLst/>
          </a:prstGeom>
        </p:spPr>
        <p:txBody>
          <a:bodyPr wrap="square" anchor="ctr">
            <a:noAutofit/>
          </a:bodyPr>
          <a:lstStyle>
            <a:lvl1pPr marL="0" marR="0" indent="0" algn="r" defTabSz="587071" eaLnBrk="1" latinLnBrk="0" hangingPunct="1">
              <a:lnSpc>
                <a:spcPct val="120000"/>
              </a:lnSpc>
              <a:spcBef>
                <a:spcPts val="711"/>
              </a:spcBef>
              <a:spcAft>
                <a:spcPts val="0"/>
              </a:spcAft>
              <a:buClrTx/>
              <a:buSzTx/>
              <a:buFontTx/>
              <a:buNone/>
              <a:tabLst/>
              <a:defRPr sz="4399" b="0" i="1" u="none" strike="noStrike" cap="all" spc="-149" baseline="0">
                <a:ln>
                  <a:noFill/>
                </a:ln>
                <a:solidFill>
                  <a:srgbClr val="FFFFFF"/>
                </a:solidFill>
                <a:uFillTx/>
                <a:latin typeface="Century Gothic" panose="020B0502020202020204" pitchFamily="34" charset="0"/>
                <a:ea typeface="Century Gothic" panose="020B0502020202020204" pitchFamily="34" charset="0"/>
                <a:cs typeface="Futura LT Medium"/>
                <a:sym typeface="Futura LT Medium"/>
              </a:defRPr>
            </a:lvl1pPr>
            <a:lvl2pPr marL="78160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19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79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38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98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57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116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76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dirty="0"/>
              <a:t>2</a:t>
            </a:r>
          </a:p>
        </p:txBody>
      </p:sp>
      <p:sp>
        <p:nvSpPr>
          <p:cNvPr id="21" name="HERE IS A SUBTITLE FOR THE SLIDE">
            <a:extLst>
              <a:ext uri="{FF2B5EF4-FFF2-40B4-BE49-F238E27FC236}">
                <a16:creationId xmlns:a16="http://schemas.microsoft.com/office/drawing/2014/main" id="{F760872E-D57E-4C4A-8566-4514516BC90C}"/>
              </a:ext>
            </a:extLst>
          </p:cNvPr>
          <p:cNvSpPr txBox="1">
            <a:spLocks/>
          </p:cNvSpPr>
          <p:nvPr/>
        </p:nvSpPr>
        <p:spPr>
          <a:xfrm>
            <a:off x="-14210" y="7797564"/>
            <a:ext cx="1317443" cy="886741"/>
          </a:xfrm>
          <a:prstGeom prst="rect">
            <a:avLst/>
          </a:prstGeom>
        </p:spPr>
        <p:txBody>
          <a:bodyPr wrap="square" anchor="ctr">
            <a:noAutofit/>
          </a:bodyPr>
          <a:lstStyle>
            <a:lvl1pPr marL="0" marR="0" indent="0" algn="r" defTabSz="587071" eaLnBrk="1" latinLnBrk="0" hangingPunct="1">
              <a:lnSpc>
                <a:spcPct val="120000"/>
              </a:lnSpc>
              <a:spcBef>
                <a:spcPts val="711"/>
              </a:spcBef>
              <a:spcAft>
                <a:spcPts val="0"/>
              </a:spcAft>
              <a:buClrTx/>
              <a:buSzTx/>
              <a:buFontTx/>
              <a:buNone/>
              <a:tabLst/>
              <a:defRPr sz="4399" b="0" i="1" u="none" strike="noStrike" cap="all" spc="-149" baseline="0">
                <a:ln>
                  <a:noFill/>
                </a:ln>
                <a:solidFill>
                  <a:srgbClr val="FFFFFF"/>
                </a:solidFill>
                <a:uFillTx/>
                <a:latin typeface="Century Gothic" panose="020B0502020202020204" pitchFamily="34" charset="0"/>
                <a:ea typeface="Century Gothic" panose="020B0502020202020204" pitchFamily="34" charset="0"/>
                <a:cs typeface="Futura LT Medium"/>
                <a:sym typeface="Futura LT Medium"/>
              </a:defRPr>
            </a:lvl1pPr>
            <a:lvl2pPr marL="78160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19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79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38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98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57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116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76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dirty="0"/>
              <a:t>3</a:t>
            </a:r>
          </a:p>
        </p:txBody>
      </p:sp>
      <p:sp>
        <p:nvSpPr>
          <p:cNvPr id="22" name="INCREMENTAL SALES">
            <a:extLst>
              <a:ext uri="{FF2B5EF4-FFF2-40B4-BE49-F238E27FC236}">
                <a16:creationId xmlns:a16="http://schemas.microsoft.com/office/drawing/2014/main" id="{483A9F45-C9F1-C44E-A461-54545F38B151}"/>
              </a:ext>
            </a:extLst>
          </p:cNvPr>
          <p:cNvSpPr/>
          <p:nvPr/>
        </p:nvSpPr>
        <p:spPr>
          <a:xfrm>
            <a:off x="8663552" y="5445666"/>
            <a:ext cx="1452791" cy="125039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7" tIns="50797" rIns="50797" bIns="50797"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3" name="INCREMENTAL SALES">
            <a:extLst>
              <a:ext uri="{FF2B5EF4-FFF2-40B4-BE49-F238E27FC236}">
                <a16:creationId xmlns:a16="http://schemas.microsoft.com/office/drawing/2014/main" id="{54FC6A04-9B76-2444-B5B9-C000F7C8E448}"/>
              </a:ext>
            </a:extLst>
          </p:cNvPr>
          <p:cNvSpPr/>
          <p:nvPr/>
        </p:nvSpPr>
        <p:spPr>
          <a:xfrm>
            <a:off x="8663552" y="7423322"/>
            <a:ext cx="1452791" cy="12503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7" tIns="50797" rIns="50797" bIns="50797"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4" name="INCREMENTAL SALES">
            <a:extLst>
              <a:ext uri="{FF2B5EF4-FFF2-40B4-BE49-F238E27FC236}">
                <a16:creationId xmlns:a16="http://schemas.microsoft.com/office/drawing/2014/main" id="{B55740F2-B9D8-E94B-8C46-4BC43243A9C7}"/>
              </a:ext>
            </a:extLst>
          </p:cNvPr>
          <p:cNvSpPr/>
          <p:nvPr/>
        </p:nvSpPr>
        <p:spPr>
          <a:xfrm>
            <a:off x="8663552" y="3340419"/>
            <a:ext cx="1452791" cy="1250397"/>
          </a:xfrm>
          <a:prstGeom prst="rect">
            <a:avLst/>
          </a:prstGeom>
          <a:solidFill>
            <a:srgbClr val="59BDA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97" tIns="50797" rIns="50797" bIns="50797" anchor="ctr"/>
          <a:lstStyle>
            <a:lvl1pPr>
              <a:lnSpc>
                <a:spcPct val="100000"/>
              </a:lnSpc>
              <a:defRPr sz="2800" spc="0">
                <a:solidFill>
                  <a:srgbClr val="FFFFFF"/>
                </a:solidFill>
                <a:latin typeface="Century Gothic"/>
                <a:ea typeface="Century Gothic"/>
                <a:cs typeface="Century Gothic"/>
                <a:sym typeface="Century Gothic"/>
              </a:defRPr>
            </a:lvl1pPr>
          </a:lstStyle>
          <a:p>
            <a:endParaRPr sz="1800" dirty="0"/>
          </a:p>
        </p:txBody>
      </p:sp>
      <p:sp>
        <p:nvSpPr>
          <p:cNvPr id="25" name="HERE IS A SUBTITLE FOR THE SLIDE">
            <a:extLst>
              <a:ext uri="{FF2B5EF4-FFF2-40B4-BE49-F238E27FC236}">
                <a16:creationId xmlns:a16="http://schemas.microsoft.com/office/drawing/2014/main" id="{BE481B98-CD7A-C942-A595-687019B3C5FE}"/>
              </a:ext>
            </a:extLst>
          </p:cNvPr>
          <p:cNvSpPr txBox="1">
            <a:spLocks/>
          </p:cNvSpPr>
          <p:nvPr/>
        </p:nvSpPr>
        <p:spPr>
          <a:xfrm>
            <a:off x="8649342" y="3659802"/>
            <a:ext cx="1317443" cy="886741"/>
          </a:xfrm>
          <a:prstGeom prst="rect">
            <a:avLst/>
          </a:prstGeom>
        </p:spPr>
        <p:txBody>
          <a:bodyPr wrap="square" anchor="ctr">
            <a:noAutofit/>
          </a:bodyPr>
          <a:lstStyle>
            <a:lvl1pPr marL="0" marR="0" indent="0" algn="r" defTabSz="587071" eaLnBrk="1" latinLnBrk="0" hangingPunct="1">
              <a:lnSpc>
                <a:spcPct val="120000"/>
              </a:lnSpc>
              <a:spcBef>
                <a:spcPts val="711"/>
              </a:spcBef>
              <a:spcAft>
                <a:spcPts val="0"/>
              </a:spcAft>
              <a:buClrTx/>
              <a:buSzTx/>
              <a:buFontTx/>
              <a:buNone/>
              <a:tabLst/>
              <a:defRPr sz="4399" b="0" i="1" u="none" strike="noStrike" cap="all" spc="-149" baseline="0">
                <a:ln>
                  <a:noFill/>
                </a:ln>
                <a:solidFill>
                  <a:srgbClr val="FFFFFF"/>
                </a:solidFill>
                <a:uFillTx/>
                <a:latin typeface="Century Gothic" panose="020B0502020202020204" pitchFamily="34" charset="0"/>
                <a:ea typeface="Century Gothic" panose="020B0502020202020204" pitchFamily="34" charset="0"/>
                <a:cs typeface="Futura LT Medium"/>
                <a:sym typeface="Futura LT Medium"/>
              </a:defRPr>
            </a:lvl1pPr>
            <a:lvl2pPr marL="78160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19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79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38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98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57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116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76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dirty="0"/>
              <a:t>4</a:t>
            </a:r>
          </a:p>
        </p:txBody>
      </p:sp>
      <p:sp>
        <p:nvSpPr>
          <p:cNvPr id="26" name="HERE IS A SUBTITLE FOR THE SLIDE">
            <a:extLst>
              <a:ext uri="{FF2B5EF4-FFF2-40B4-BE49-F238E27FC236}">
                <a16:creationId xmlns:a16="http://schemas.microsoft.com/office/drawing/2014/main" id="{F66A39A3-683F-DE47-B494-0941570348B5}"/>
              </a:ext>
            </a:extLst>
          </p:cNvPr>
          <p:cNvSpPr txBox="1">
            <a:spLocks/>
          </p:cNvSpPr>
          <p:nvPr/>
        </p:nvSpPr>
        <p:spPr>
          <a:xfrm>
            <a:off x="8649342" y="5800168"/>
            <a:ext cx="1317443" cy="886741"/>
          </a:xfrm>
          <a:prstGeom prst="rect">
            <a:avLst/>
          </a:prstGeom>
        </p:spPr>
        <p:txBody>
          <a:bodyPr wrap="square" anchor="ctr">
            <a:noAutofit/>
          </a:bodyPr>
          <a:lstStyle>
            <a:lvl1pPr marL="0" marR="0" indent="0" algn="r" defTabSz="587071" eaLnBrk="1" latinLnBrk="0" hangingPunct="1">
              <a:lnSpc>
                <a:spcPct val="120000"/>
              </a:lnSpc>
              <a:spcBef>
                <a:spcPts val="711"/>
              </a:spcBef>
              <a:spcAft>
                <a:spcPts val="0"/>
              </a:spcAft>
              <a:buClrTx/>
              <a:buSzTx/>
              <a:buFontTx/>
              <a:buNone/>
              <a:tabLst/>
              <a:defRPr sz="4399" b="0" i="1" u="none" strike="noStrike" cap="all" spc="-149" baseline="0">
                <a:ln>
                  <a:noFill/>
                </a:ln>
                <a:solidFill>
                  <a:srgbClr val="FFFFFF"/>
                </a:solidFill>
                <a:uFillTx/>
                <a:latin typeface="Century Gothic" panose="020B0502020202020204" pitchFamily="34" charset="0"/>
                <a:ea typeface="Century Gothic" panose="020B0502020202020204" pitchFamily="34" charset="0"/>
                <a:cs typeface="Futura LT Medium"/>
                <a:sym typeface="Futura LT Medium"/>
              </a:defRPr>
            </a:lvl1pPr>
            <a:lvl2pPr marL="78160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19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79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38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98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57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116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76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dirty="0"/>
              <a:t>5</a:t>
            </a:r>
          </a:p>
        </p:txBody>
      </p:sp>
      <p:sp>
        <p:nvSpPr>
          <p:cNvPr id="27" name="HERE IS A SUBTITLE FOR THE SLIDE">
            <a:extLst>
              <a:ext uri="{FF2B5EF4-FFF2-40B4-BE49-F238E27FC236}">
                <a16:creationId xmlns:a16="http://schemas.microsoft.com/office/drawing/2014/main" id="{65FD506D-38EB-434E-A261-AB311B352DE5}"/>
              </a:ext>
            </a:extLst>
          </p:cNvPr>
          <p:cNvSpPr txBox="1">
            <a:spLocks/>
          </p:cNvSpPr>
          <p:nvPr/>
        </p:nvSpPr>
        <p:spPr>
          <a:xfrm>
            <a:off x="8649342" y="7797564"/>
            <a:ext cx="1317443" cy="886741"/>
          </a:xfrm>
          <a:prstGeom prst="rect">
            <a:avLst/>
          </a:prstGeom>
        </p:spPr>
        <p:txBody>
          <a:bodyPr wrap="square" anchor="ctr">
            <a:noAutofit/>
          </a:bodyPr>
          <a:lstStyle>
            <a:lvl1pPr marL="0" marR="0" indent="0" algn="r" defTabSz="587071" eaLnBrk="1" latinLnBrk="0" hangingPunct="1">
              <a:lnSpc>
                <a:spcPct val="120000"/>
              </a:lnSpc>
              <a:spcBef>
                <a:spcPts val="711"/>
              </a:spcBef>
              <a:spcAft>
                <a:spcPts val="0"/>
              </a:spcAft>
              <a:buClrTx/>
              <a:buSzTx/>
              <a:buFontTx/>
              <a:buNone/>
              <a:tabLst/>
              <a:defRPr sz="4399" b="0" i="1" u="none" strike="noStrike" cap="all" spc="-149" baseline="0">
                <a:ln>
                  <a:noFill/>
                </a:ln>
                <a:solidFill>
                  <a:srgbClr val="FFFFFF"/>
                </a:solidFill>
                <a:uFillTx/>
                <a:latin typeface="Century Gothic" panose="020B0502020202020204" pitchFamily="34" charset="0"/>
                <a:ea typeface="Century Gothic" panose="020B0502020202020204" pitchFamily="34" charset="0"/>
                <a:cs typeface="Futura LT Medium"/>
                <a:sym typeface="Futura LT Medium"/>
              </a:defRPr>
            </a:lvl1pPr>
            <a:lvl2pPr marL="78160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19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79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386"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98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573"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1168"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760" marR="0" indent="-330011" algn="l" defTabSz="587071"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dirty="0"/>
              <a:t>6</a:t>
            </a:r>
          </a:p>
        </p:txBody>
      </p:sp>
      <p:sp>
        <p:nvSpPr>
          <p:cNvPr id="28" name="TextBox 27">
            <a:extLst>
              <a:ext uri="{FF2B5EF4-FFF2-40B4-BE49-F238E27FC236}">
                <a16:creationId xmlns:a16="http://schemas.microsoft.com/office/drawing/2014/main" id="{5EED54A9-FE4B-0742-84D1-C2BD574462FC}"/>
              </a:ext>
            </a:extLst>
          </p:cNvPr>
          <p:cNvSpPr txBox="1"/>
          <p:nvPr/>
        </p:nvSpPr>
        <p:spPr>
          <a:xfrm>
            <a:off x="3467571" y="2614609"/>
            <a:ext cx="2309247" cy="725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bg1"/>
                </a:solidFill>
                <a:effectLst/>
                <a:uFillTx/>
                <a:latin typeface="+mn-lt"/>
                <a:ea typeface="+mn-ea"/>
                <a:cs typeface="+mn-cs"/>
                <a:sym typeface="FreightText Pro"/>
              </a:rPr>
              <a:t>TAKEAWAYS</a:t>
            </a:r>
          </a:p>
        </p:txBody>
      </p:sp>
      <p:sp>
        <p:nvSpPr>
          <p:cNvPr id="30" name="TextBox 29">
            <a:extLst>
              <a:ext uri="{FF2B5EF4-FFF2-40B4-BE49-F238E27FC236}">
                <a16:creationId xmlns:a16="http://schemas.microsoft.com/office/drawing/2014/main" id="{BD28DFA6-7AA4-A44E-8224-DA2A868F1CBF}"/>
              </a:ext>
            </a:extLst>
          </p:cNvPr>
          <p:cNvSpPr txBox="1"/>
          <p:nvPr/>
        </p:nvSpPr>
        <p:spPr>
          <a:xfrm>
            <a:off x="10358593" y="3340419"/>
            <a:ext cx="6433843" cy="1206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90000"/>
              </a:lnSpc>
              <a:spcBef>
                <a:spcPts val="0"/>
              </a:spcBef>
              <a:spcAft>
                <a:spcPts val="0"/>
              </a:spcAft>
              <a:buClrTx/>
              <a:buSzTx/>
              <a:buFontTx/>
              <a:buNone/>
              <a:tabLst/>
            </a:pPr>
            <a:r>
              <a:rPr lang="en-US" sz="2700" spc="0" dirty="0">
                <a:solidFill>
                  <a:schemeClr val="tx1"/>
                </a:solidFill>
              </a:rPr>
              <a:t>XX</a:t>
            </a:r>
            <a:endParaRPr kumimoji="0" lang="en-US" sz="2700" b="0" i="0" u="none" strike="noStrike" cap="none" spc="0" normalizeH="0" baseline="0" dirty="0">
              <a:ln>
                <a:noFill/>
              </a:ln>
              <a:solidFill>
                <a:schemeClr val="tx1"/>
              </a:solidFill>
              <a:effectLst/>
              <a:uFillTx/>
              <a:latin typeface="+mn-lt"/>
              <a:ea typeface="+mn-ea"/>
              <a:cs typeface="+mn-cs"/>
              <a:sym typeface="FreightText Pro"/>
            </a:endParaRPr>
          </a:p>
        </p:txBody>
      </p:sp>
      <p:sp>
        <p:nvSpPr>
          <p:cNvPr id="31" name="TextBox 30">
            <a:extLst>
              <a:ext uri="{FF2B5EF4-FFF2-40B4-BE49-F238E27FC236}">
                <a16:creationId xmlns:a16="http://schemas.microsoft.com/office/drawing/2014/main" id="{CF12661D-5280-C146-9F59-DD616666557A}"/>
              </a:ext>
            </a:extLst>
          </p:cNvPr>
          <p:cNvSpPr txBox="1"/>
          <p:nvPr/>
        </p:nvSpPr>
        <p:spPr>
          <a:xfrm>
            <a:off x="10358593" y="5448190"/>
            <a:ext cx="6433843" cy="1206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90000"/>
              </a:lnSpc>
              <a:spcBef>
                <a:spcPts val="0"/>
              </a:spcBef>
              <a:spcAft>
                <a:spcPts val="0"/>
              </a:spcAft>
              <a:buClrTx/>
              <a:buSzTx/>
              <a:buFontTx/>
              <a:buNone/>
              <a:tabLst/>
            </a:pPr>
            <a:r>
              <a:rPr lang="en-US" sz="2700" spc="0" dirty="0">
                <a:solidFill>
                  <a:schemeClr val="tx1"/>
                </a:solidFill>
              </a:rPr>
              <a:t>XX</a:t>
            </a:r>
            <a:endParaRPr kumimoji="0" lang="en-US" sz="2700" b="0" i="0" u="none" strike="noStrike" cap="none" spc="0" normalizeH="0" baseline="0" dirty="0">
              <a:ln>
                <a:noFill/>
              </a:ln>
              <a:solidFill>
                <a:schemeClr val="tx1"/>
              </a:solidFill>
              <a:effectLst/>
              <a:uFillTx/>
              <a:latin typeface="+mn-lt"/>
              <a:ea typeface="+mn-ea"/>
              <a:cs typeface="+mn-cs"/>
              <a:sym typeface="FreightText Pro"/>
            </a:endParaRPr>
          </a:p>
        </p:txBody>
      </p:sp>
      <p:sp>
        <p:nvSpPr>
          <p:cNvPr id="32" name="TextBox 31">
            <a:extLst>
              <a:ext uri="{FF2B5EF4-FFF2-40B4-BE49-F238E27FC236}">
                <a16:creationId xmlns:a16="http://schemas.microsoft.com/office/drawing/2014/main" id="{8EC50532-4963-5B42-BFED-1460BA55FA7F}"/>
              </a:ext>
            </a:extLst>
          </p:cNvPr>
          <p:cNvSpPr txBox="1"/>
          <p:nvPr/>
        </p:nvSpPr>
        <p:spPr>
          <a:xfrm>
            <a:off x="10358593" y="7431974"/>
            <a:ext cx="6433843" cy="1206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XX</a:t>
            </a:r>
          </a:p>
        </p:txBody>
      </p:sp>
      <p:sp>
        <p:nvSpPr>
          <p:cNvPr id="33" name="TextBox 32">
            <a:extLst>
              <a:ext uri="{FF2B5EF4-FFF2-40B4-BE49-F238E27FC236}">
                <a16:creationId xmlns:a16="http://schemas.microsoft.com/office/drawing/2014/main" id="{624718C2-BD5C-3748-A045-052BC8369182}"/>
              </a:ext>
            </a:extLst>
          </p:cNvPr>
          <p:cNvSpPr txBox="1"/>
          <p:nvPr/>
        </p:nvSpPr>
        <p:spPr>
          <a:xfrm>
            <a:off x="1834525" y="3340419"/>
            <a:ext cx="6433843" cy="1206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bg1"/>
                </a:solidFill>
                <a:effectLst/>
                <a:uFillTx/>
                <a:latin typeface="+mn-lt"/>
                <a:ea typeface="+mn-ea"/>
                <a:cs typeface="+mn-cs"/>
                <a:sym typeface="FreightText Pro"/>
              </a:rPr>
              <a:t>XX</a:t>
            </a:r>
          </a:p>
        </p:txBody>
      </p:sp>
      <p:sp>
        <p:nvSpPr>
          <p:cNvPr id="34" name="TextBox 33">
            <a:extLst>
              <a:ext uri="{FF2B5EF4-FFF2-40B4-BE49-F238E27FC236}">
                <a16:creationId xmlns:a16="http://schemas.microsoft.com/office/drawing/2014/main" id="{E14F696A-3606-D641-ABA9-61C5CC89A2A1}"/>
              </a:ext>
            </a:extLst>
          </p:cNvPr>
          <p:cNvSpPr txBox="1"/>
          <p:nvPr/>
        </p:nvSpPr>
        <p:spPr>
          <a:xfrm>
            <a:off x="1834525" y="5448190"/>
            <a:ext cx="6433843" cy="1206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90000"/>
              </a:lnSpc>
              <a:spcBef>
                <a:spcPts val="0"/>
              </a:spcBef>
              <a:spcAft>
                <a:spcPts val="0"/>
              </a:spcAft>
              <a:buClrTx/>
              <a:buSzTx/>
              <a:buFontTx/>
              <a:buNone/>
              <a:tabLst/>
            </a:pPr>
            <a:r>
              <a:rPr lang="en-US" sz="2700" spc="0" dirty="0">
                <a:solidFill>
                  <a:schemeClr val="bg1"/>
                </a:solidFill>
              </a:rPr>
              <a:t>XX</a:t>
            </a:r>
            <a:endParaRPr kumimoji="0" lang="en-US" sz="2700" b="0" i="0" u="none" strike="noStrike" cap="none" spc="0" normalizeH="0" baseline="0" dirty="0">
              <a:ln>
                <a:noFill/>
              </a:ln>
              <a:solidFill>
                <a:schemeClr val="bg1"/>
              </a:solidFill>
              <a:effectLst/>
              <a:uFillTx/>
              <a:latin typeface="+mn-lt"/>
              <a:ea typeface="+mn-ea"/>
              <a:cs typeface="+mn-cs"/>
              <a:sym typeface="FreightText Pro"/>
            </a:endParaRPr>
          </a:p>
        </p:txBody>
      </p:sp>
      <p:sp>
        <p:nvSpPr>
          <p:cNvPr id="35" name="TextBox 34">
            <a:extLst>
              <a:ext uri="{FF2B5EF4-FFF2-40B4-BE49-F238E27FC236}">
                <a16:creationId xmlns:a16="http://schemas.microsoft.com/office/drawing/2014/main" id="{CCF1A00E-D18B-334B-A3B1-8D618B307D76}"/>
              </a:ext>
            </a:extLst>
          </p:cNvPr>
          <p:cNvSpPr txBox="1"/>
          <p:nvPr/>
        </p:nvSpPr>
        <p:spPr>
          <a:xfrm>
            <a:off x="1834525" y="7431974"/>
            <a:ext cx="6433843" cy="1206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90000"/>
              </a:lnSpc>
              <a:spcBef>
                <a:spcPts val="0"/>
              </a:spcBef>
              <a:spcAft>
                <a:spcPts val="0"/>
              </a:spcAft>
              <a:buClrTx/>
              <a:buSzTx/>
              <a:buFontTx/>
              <a:buNone/>
              <a:tabLst/>
            </a:pPr>
            <a:r>
              <a:rPr lang="en-US" sz="2700" spc="0" dirty="0">
                <a:solidFill>
                  <a:schemeClr val="bg1"/>
                </a:solidFill>
              </a:rPr>
              <a:t>XX</a:t>
            </a:r>
            <a:endParaRPr kumimoji="0" lang="en-US" sz="2700" b="0" i="0" u="none" strike="noStrike" cap="none" spc="0" normalizeH="0" baseline="0" dirty="0">
              <a:ln>
                <a:noFill/>
              </a:ln>
              <a:solidFill>
                <a:schemeClr val="bg1"/>
              </a:solidFill>
              <a:effectLst/>
              <a:uFillTx/>
              <a:latin typeface="+mn-lt"/>
              <a:ea typeface="+mn-ea"/>
              <a:cs typeface="+mn-cs"/>
              <a:sym typeface="FreightText Pro"/>
            </a:endParaRPr>
          </a:p>
        </p:txBody>
      </p:sp>
      <p:sp>
        <p:nvSpPr>
          <p:cNvPr id="36" name="TextBox 35">
            <a:extLst>
              <a:ext uri="{FF2B5EF4-FFF2-40B4-BE49-F238E27FC236}">
                <a16:creationId xmlns:a16="http://schemas.microsoft.com/office/drawing/2014/main" id="{046DE976-D988-44EF-AF7E-98C5D7E36A28}"/>
              </a:ext>
            </a:extLst>
          </p:cNvPr>
          <p:cNvSpPr txBox="1"/>
          <p:nvPr/>
        </p:nvSpPr>
        <p:spPr>
          <a:xfrm>
            <a:off x="12420890" y="2614609"/>
            <a:ext cx="2309247" cy="725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CONSIDERATIONS</a:t>
            </a:r>
          </a:p>
        </p:txBody>
      </p:sp>
      <p:pic>
        <p:nvPicPr>
          <p:cNvPr id="29" name="Picture 28">
            <a:extLst>
              <a:ext uri="{FF2B5EF4-FFF2-40B4-BE49-F238E27FC236}">
                <a16:creationId xmlns:a16="http://schemas.microsoft.com/office/drawing/2014/main" id="{37A217B5-B2CA-4B03-9F57-C3CEDEEAAD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1640967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159AA-38F6-4BD7-B4AD-CBC708BD9EF4}"/>
              </a:ext>
            </a:extLst>
          </p:cNvPr>
          <p:cNvSpPr>
            <a:spLocks noGrp="1"/>
          </p:cNvSpPr>
          <p:nvPr>
            <p:ph type="title"/>
          </p:nvPr>
        </p:nvSpPr>
        <p:spPr/>
        <p:txBody>
          <a:bodyPr/>
          <a:lstStyle/>
          <a:p>
            <a:r>
              <a:rPr lang="en-US" dirty="0"/>
              <a:t>Appendix</a:t>
            </a:r>
          </a:p>
        </p:txBody>
      </p:sp>
      <p:sp>
        <p:nvSpPr>
          <p:cNvPr id="2" name="Text Placeholder 1">
            <a:extLst>
              <a:ext uri="{FF2B5EF4-FFF2-40B4-BE49-F238E27FC236}">
                <a16:creationId xmlns:a16="http://schemas.microsoft.com/office/drawing/2014/main" id="{4AAC0B3B-1C40-4A88-8405-27C348B5FEC4}"/>
              </a:ext>
            </a:extLst>
          </p:cNvPr>
          <p:cNvSpPr>
            <a:spLocks noGrp="1"/>
          </p:cNvSpPr>
          <p:nvPr>
            <p:ph type="body" sz="quarter" idx="4294967295"/>
          </p:nvPr>
        </p:nvSpPr>
        <p:spPr>
          <a:xfrm>
            <a:off x="1154113" y="600075"/>
            <a:ext cx="16192500" cy="434975"/>
          </a:xfrm>
        </p:spPr>
        <p:txBody>
          <a:bodyPr>
            <a:normAutofit fontScale="92500" lnSpcReduction="20000"/>
          </a:bodyPr>
          <a:lstStyle/>
          <a:p>
            <a:r>
              <a:rPr lang="en-US" sz="2703" b="1" dirty="0"/>
              <a:t>Appendix</a:t>
            </a:r>
          </a:p>
        </p:txBody>
      </p:sp>
      <p:pic>
        <p:nvPicPr>
          <p:cNvPr id="4" name="Picture 3">
            <a:extLst>
              <a:ext uri="{FF2B5EF4-FFF2-40B4-BE49-F238E27FC236}">
                <a16:creationId xmlns:a16="http://schemas.microsoft.com/office/drawing/2014/main" id="{4329F72A-BE86-4256-8B96-078FF3F34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4250758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0EE9871-8325-4C64-9D27-E32A4AA5148F}"/>
              </a:ext>
            </a:extLst>
          </p:cNvPr>
          <p:cNvSpPr>
            <a:spLocks noGrp="1"/>
          </p:cNvSpPr>
          <p:nvPr>
            <p:ph type="body" sz="quarter" idx="13"/>
          </p:nvPr>
        </p:nvSpPr>
        <p:spPr>
          <a:xfrm>
            <a:off x="671953" y="922868"/>
            <a:ext cx="16415897" cy="1193718"/>
          </a:xfrm>
        </p:spPr>
        <p:txBody>
          <a:bodyPr anchor="ctr"/>
          <a:lstStyle/>
          <a:p>
            <a:pPr algn="ctr"/>
            <a:r>
              <a:rPr lang="en-US" sz="2703" b="1" dirty="0"/>
              <a:t>Text</a:t>
            </a:r>
          </a:p>
        </p:txBody>
      </p:sp>
      <p:sp>
        <p:nvSpPr>
          <p:cNvPr id="2" name="Text Placeholder 1">
            <a:extLst>
              <a:ext uri="{FF2B5EF4-FFF2-40B4-BE49-F238E27FC236}">
                <a16:creationId xmlns:a16="http://schemas.microsoft.com/office/drawing/2014/main" id="{4816AB1B-B8BE-487F-9172-556D7D8DE24B}"/>
              </a:ext>
            </a:extLst>
          </p:cNvPr>
          <p:cNvSpPr>
            <a:spLocks noGrp="1"/>
          </p:cNvSpPr>
          <p:nvPr>
            <p:ph type="body" sz="quarter" idx="14"/>
          </p:nvPr>
        </p:nvSpPr>
        <p:spPr>
          <a:xfrm>
            <a:off x="685867" y="49213"/>
            <a:ext cx="7029383" cy="870244"/>
          </a:xfrm>
        </p:spPr>
        <p:txBody>
          <a:bodyPr/>
          <a:lstStyle/>
          <a:p>
            <a:r>
              <a:rPr lang="en-US" dirty="0"/>
              <a:t>Q1 2023 Vs Q1 2022</a:t>
            </a:r>
          </a:p>
        </p:txBody>
      </p:sp>
      <p:graphicFrame>
        <p:nvGraphicFramePr>
          <p:cNvPr id="7" name="Table 6">
            <a:extLst>
              <a:ext uri="{FF2B5EF4-FFF2-40B4-BE49-F238E27FC236}">
                <a16:creationId xmlns:a16="http://schemas.microsoft.com/office/drawing/2014/main" id="{3D8D74D7-7344-4074-8E1E-753BA75A085C}"/>
              </a:ext>
            </a:extLst>
          </p:cNvPr>
          <p:cNvGraphicFramePr>
            <a:graphicFrameLocks noGrp="1"/>
          </p:cNvGraphicFramePr>
          <p:nvPr>
            <p:extLst>
              <p:ext uri="{D42A27DB-BD31-4B8C-83A1-F6EECF244321}">
                <p14:modId xmlns:p14="http://schemas.microsoft.com/office/powerpoint/2010/main" val="2689336321"/>
              </p:ext>
            </p:extLst>
          </p:nvPr>
        </p:nvGraphicFramePr>
        <p:xfrm>
          <a:off x="685866" y="2218851"/>
          <a:ext cx="16002704" cy="6709908"/>
        </p:xfrm>
        <a:graphic>
          <a:graphicData uri="http://schemas.openxmlformats.org/drawingml/2006/table">
            <a:tbl>
              <a:tblPr firstRow="1" bandRow="1">
                <a:tableStyleId>{616DA210-FB5B-4158-B5E0-FEB733F419BA}</a:tableStyleId>
              </a:tblPr>
              <a:tblGrid>
                <a:gridCol w="3031111">
                  <a:extLst>
                    <a:ext uri="{9D8B030D-6E8A-4147-A177-3AD203B41FA5}">
                      <a16:colId xmlns:a16="http://schemas.microsoft.com/office/drawing/2014/main" val="20000"/>
                    </a:ext>
                  </a:extLst>
                </a:gridCol>
                <a:gridCol w="5391397">
                  <a:extLst>
                    <a:ext uri="{9D8B030D-6E8A-4147-A177-3AD203B41FA5}">
                      <a16:colId xmlns:a16="http://schemas.microsoft.com/office/drawing/2014/main" val="2737825984"/>
                    </a:ext>
                  </a:extLst>
                </a:gridCol>
                <a:gridCol w="2526732">
                  <a:extLst>
                    <a:ext uri="{9D8B030D-6E8A-4147-A177-3AD203B41FA5}">
                      <a16:colId xmlns:a16="http://schemas.microsoft.com/office/drawing/2014/main" val="1746602897"/>
                    </a:ext>
                  </a:extLst>
                </a:gridCol>
                <a:gridCol w="2526732">
                  <a:extLst>
                    <a:ext uri="{9D8B030D-6E8A-4147-A177-3AD203B41FA5}">
                      <a16:colId xmlns:a16="http://schemas.microsoft.com/office/drawing/2014/main" val="3672089695"/>
                    </a:ext>
                  </a:extLst>
                </a:gridCol>
                <a:gridCol w="2526732">
                  <a:extLst>
                    <a:ext uri="{9D8B030D-6E8A-4147-A177-3AD203B41FA5}">
                      <a16:colId xmlns:a16="http://schemas.microsoft.com/office/drawing/2014/main" val="20004"/>
                    </a:ext>
                  </a:extLst>
                </a:gridCol>
              </a:tblGrid>
              <a:tr h="451053">
                <a:tc>
                  <a:txBody>
                    <a:bodyPr/>
                    <a:lstStyle/>
                    <a:p>
                      <a:pPr marL="0" marR="0" lvl="0" indent="0" algn="ctr" defTabSz="609509" rtl="0" eaLnBrk="1" fontAlgn="auto" latinLnBrk="0" hangingPunct="1">
                        <a:lnSpc>
                          <a:spcPct val="100000"/>
                        </a:lnSpc>
                        <a:spcBef>
                          <a:spcPts val="0"/>
                        </a:spcBef>
                        <a:spcAft>
                          <a:spcPts val="0"/>
                        </a:spcAft>
                        <a:buClrTx/>
                        <a:buSzTx/>
                        <a:buFontTx/>
                        <a:buNone/>
                        <a:tabLst/>
                        <a:defRPr/>
                      </a:pPr>
                      <a:endParaRPr lang="en-US" sz="2400" b="1" kern="1200" noProof="0" dirty="0">
                        <a:solidFill>
                          <a:schemeClr val="tx1"/>
                        </a:solidFill>
                        <a:latin typeface="+mn-lt"/>
                        <a:ea typeface="+mn-ea"/>
                        <a:cs typeface="+mn-cs"/>
                      </a:endParaRPr>
                    </a:p>
                  </a:txBody>
                  <a:tcPr marL="130090" marR="130090" marT="65045" marB="65045" anchor="ctr">
                    <a:lnL w="12700" cap="flat" cmpd="sng" algn="ctr">
                      <a:noFill/>
                      <a:prstDash val="sysDot"/>
                      <a:round/>
                      <a:headEnd type="none" w="med" len="med"/>
                      <a:tailEnd type="none" w="med" len="med"/>
                    </a:lnL>
                    <a:lnR w="12700" cap="flat" cmpd="sng" algn="ctr">
                      <a:solidFill>
                        <a:schemeClr val="tx1"/>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marL="0" marR="0" lvl="0" indent="0" algn="ctr" defTabSz="609509" rtl="0" eaLnBrk="1" fontAlgn="auto" latinLnBrk="0" hangingPunct="1">
                        <a:lnSpc>
                          <a:spcPct val="100000"/>
                        </a:lnSpc>
                        <a:spcBef>
                          <a:spcPts val="0"/>
                        </a:spcBef>
                        <a:spcAft>
                          <a:spcPts val="0"/>
                        </a:spcAft>
                        <a:buClrTx/>
                        <a:buSzTx/>
                        <a:buFontTx/>
                        <a:buNone/>
                        <a:tabLst/>
                        <a:defRPr/>
                      </a:pPr>
                      <a:r>
                        <a:rPr lang="en-US" sz="2400" b="1" kern="1200" noProof="0" dirty="0">
                          <a:solidFill>
                            <a:schemeClr val="tx1"/>
                          </a:solidFill>
                          <a:latin typeface="+mn-lt"/>
                          <a:ea typeface="+mn-ea"/>
                          <a:cs typeface="+mn-cs"/>
                        </a:rPr>
                        <a:t>Metrics</a:t>
                      </a:r>
                    </a:p>
                  </a:txBody>
                  <a:tcPr marL="130090" marR="130090" marT="65045" marB="65045"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marL="0" algn="ctr" defTabSz="609509" rtl="0" eaLnBrk="1" latinLnBrk="0" hangingPunct="1"/>
                      <a:r>
                        <a:rPr lang="en-US" sz="2400" b="1" kern="1200" dirty="0">
                          <a:solidFill>
                            <a:srgbClr val="595C62"/>
                          </a:solidFill>
                          <a:latin typeface="+mn-lt"/>
                          <a:ea typeface="+mn-ea"/>
                          <a:cs typeface="+mn-cs"/>
                        </a:rPr>
                        <a:t>Q1 2022</a:t>
                      </a:r>
                    </a:p>
                  </a:txBody>
                  <a:tcPr marT="45719" marB="45719" anchor="ctr">
                    <a:lnL w="12700" cap="flat" cmpd="sng" algn="ctr">
                      <a:solidFill>
                        <a:schemeClr val="tx1"/>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algn="ctr"/>
                      <a:r>
                        <a:rPr lang="en-US" sz="2400" dirty="0">
                          <a:solidFill>
                            <a:srgbClr val="585C61"/>
                          </a:solidFill>
                        </a:rPr>
                        <a:t>Q1 2023</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algn="ctr"/>
                      <a:r>
                        <a:rPr lang="en-US" sz="2400" baseline="0" dirty="0"/>
                        <a:t>Index</a:t>
                      </a:r>
                      <a:endParaRPr lang="en-US" sz="2400" dirty="0"/>
                    </a:p>
                  </a:txBody>
                  <a:tcPr marT="45719" marB="45719" anchor="ctr">
                    <a:lnL w="12700" cap="flat" cmpd="sng" algn="ctr">
                      <a:solidFill>
                        <a:schemeClr val="bg1">
                          <a:lumMod val="50000"/>
                        </a:schemeClr>
                      </a:solidFill>
                      <a:prstDash val="sysDot"/>
                      <a:round/>
                      <a:headEnd type="none" w="med" len="med"/>
                      <a:tailEnd type="none" w="med" len="med"/>
                    </a:lnL>
                    <a:lnR w="12700" cmpd="sng">
                      <a:noFill/>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30398667"/>
                  </a:ext>
                </a:extLst>
              </a:tr>
              <a:tr h="536728">
                <a:tc rowSpan="6">
                  <a:txBody>
                    <a:bodyPr/>
                    <a:lstStyle/>
                    <a:p>
                      <a:pPr algn="l"/>
                      <a:r>
                        <a:rPr lang="en-US" sz="2800" baseline="0" dirty="0">
                          <a:solidFill>
                            <a:schemeClr val="tx1"/>
                          </a:solidFill>
                        </a:rPr>
                        <a:t>Activity</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t># of Offers</a:t>
                      </a:r>
                      <a:endParaRPr lang="en-US" sz="1800" baseline="0" dirty="0"/>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1,817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1,735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Arial" panose="020B0604020202020204" pitchFamily="34" charset="0"/>
                        </a:rPr>
                        <a:t>95</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3602120888"/>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Total</a:t>
                      </a:r>
                      <a:r>
                        <a:rPr lang="en-US" sz="1800" baseline="0" dirty="0"/>
                        <a:t> </a:t>
                      </a:r>
                      <a:r>
                        <a:rPr lang="en-US" sz="1800" dirty="0"/>
                        <a:t>Activations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IN" sz="2400" b="0" i="0" u="none" strike="noStrike">
                          <a:solidFill>
                            <a:srgbClr val="A6A6A6"/>
                          </a:solidFill>
                          <a:effectLst/>
                          <a:latin typeface="Century Gothic" panose="020B0502020202020204" pitchFamily="34" charset="0"/>
                        </a:rPr>
                        <a:t>265,577,248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rtl="0" fontAlgn="ctr"/>
                      <a:r>
                        <a:rPr lang="en-IN" sz="2400" b="0" i="0" u="none" strike="noStrike">
                          <a:solidFill>
                            <a:srgbClr val="5D6770"/>
                          </a:solidFill>
                          <a:effectLst/>
                          <a:latin typeface="Century Gothic" panose="020B0502020202020204" pitchFamily="34" charset="0"/>
                        </a:rPr>
                        <a:t>333,785,533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rtl="0" fontAlgn="ctr"/>
                      <a:r>
                        <a:rPr lang="en-IN" sz="2400" b="1" i="0" u="none" strike="noStrike" dirty="0">
                          <a:solidFill>
                            <a:srgbClr val="13B493"/>
                          </a:solidFill>
                          <a:effectLst/>
                          <a:latin typeface="Arial" panose="020B0604020202020204" pitchFamily="34" charset="0"/>
                        </a:rPr>
                        <a:t>126</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1474696986"/>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t>Total Redemptions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20,708,786</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26,799,397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a:solidFill>
                            <a:srgbClr val="13B493"/>
                          </a:solidFill>
                          <a:effectLst/>
                          <a:latin typeface="Arial" panose="020B0604020202020204" pitchFamily="34" charset="0"/>
                        </a:rPr>
                        <a:t>129</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411929038"/>
                  </a:ext>
                </a:extLst>
              </a:tr>
              <a:tr h="536728">
                <a:tc vMerge="1">
                  <a:txBody>
                    <a:bodyPr/>
                    <a:lstStyle/>
                    <a:p>
                      <a:pPr algn="l"/>
                      <a:endParaRPr lang="en-US" sz="1400" dirty="0">
                        <a:solidFill>
                          <a:srgbClr val="FF0000"/>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t>Total</a:t>
                      </a:r>
                      <a:r>
                        <a:rPr lang="en-US" sz="1800" baseline="0" dirty="0"/>
                        <a:t> </a:t>
                      </a:r>
                      <a:r>
                        <a:rPr lang="en-US" sz="1800" baseline="0" dirty="0">
                          <a:solidFill>
                            <a:schemeClr val="tx1"/>
                          </a:solidFill>
                        </a:rPr>
                        <a:t>Activators</a:t>
                      </a:r>
                      <a:endParaRPr lang="en-US" sz="1800" dirty="0">
                        <a:solidFill>
                          <a:schemeClr val="tx1"/>
                        </a:solidFill>
                      </a:endParaRP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4,118,016</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4,910,827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a:solidFill>
                            <a:srgbClr val="13B493"/>
                          </a:solidFill>
                          <a:effectLst/>
                          <a:latin typeface="Arial" panose="020B0604020202020204" pitchFamily="34" charset="0"/>
                        </a:rPr>
                        <a:t>119</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0004"/>
                  </a:ext>
                </a:extLst>
              </a:tr>
              <a:tr h="536728">
                <a:tc vMerge="1">
                  <a:txBody>
                    <a:bodyPr/>
                    <a:lstStyle/>
                    <a:p>
                      <a:pPr algn="l"/>
                      <a:endParaRPr lang="en-US" sz="1400" dirty="0">
                        <a:solidFill>
                          <a:srgbClr val="FF0000"/>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t>Total</a:t>
                      </a:r>
                      <a:r>
                        <a:rPr lang="en-US" sz="1800" baseline="0" dirty="0"/>
                        <a:t> </a:t>
                      </a:r>
                      <a:r>
                        <a:rPr lang="en-US" sz="1800" dirty="0">
                          <a:solidFill>
                            <a:schemeClr val="tx1"/>
                          </a:solidFill>
                        </a:rPr>
                        <a:t>Redeemers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2,170,391</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2,623,245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1" i="0" u="none" strike="noStrike">
                          <a:solidFill>
                            <a:srgbClr val="13B493"/>
                          </a:solidFill>
                          <a:effectLst/>
                          <a:latin typeface="Arial" panose="020B0604020202020204" pitchFamily="34" charset="0"/>
                        </a:rPr>
                        <a:t>121</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5"/>
                  </a:ext>
                </a:extLst>
              </a:tr>
              <a:tr h="580294">
                <a:tc vMerge="1">
                  <a:txBody>
                    <a:bodyPr/>
                    <a:lstStyle/>
                    <a:p>
                      <a:pPr algn="l"/>
                      <a:endParaRPr lang="en-US" sz="2000" baseline="0" dirty="0">
                        <a:solidFill>
                          <a:schemeClr val="tx1"/>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solidFill>
                            <a:schemeClr val="tx1"/>
                          </a:solidFill>
                        </a:rPr>
                        <a:t>Conversion Rate</a:t>
                      </a:r>
                    </a:p>
                    <a:p>
                      <a:pPr marL="0" marR="0" lvl="0" indent="0" algn="l" defTabSz="609509"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(Redeemers / Activators)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dirty="0">
                          <a:solidFill>
                            <a:srgbClr val="A6A6A6"/>
                          </a:solidFill>
                          <a:effectLst/>
                          <a:latin typeface="Century Gothic" panose="020B0502020202020204" pitchFamily="34" charset="0"/>
                        </a:rPr>
                        <a:t>52.7%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53.4%</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1" i="0" u="none" strike="noStrike" dirty="0">
                          <a:solidFill>
                            <a:srgbClr val="002060"/>
                          </a:solidFill>
                          <a:effectLst/>
                          <a:latin typeface="Arial" panose="020B0604020202020204" pitchFamily="34" charset="0"/>
                        </a:rPr>
                        <a:t>101</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08231938"/>
                  </a:ext>
                </a:extLst>
              </a:tr>
              <a:tr h="536728">
                <a:tc rowSpan="3">
                  <a:txBody>
                    <a:bodyPr/>
                    <a:lstStyle/>
                    <a:p>
                      <a:pPr algn="l"/>
                      <a:r>
                        <a:rPr lang="en-US" sz="2800" dirty="0">
                          <a:solidFill>
                            <a:schemeClr val="tx1"/>
                          </a:solidFill>
                        </a:rPr>
                        <a:t>Engagement</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solidFill>
                            <a:schemeClr val="tx1"/>
                          </a:solidFill>
                        </a:rPr>
                        <a:t>Activations per Activator</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64.5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68.0</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Arial" panose="020B0604020202020204" pitchFamily="34" charset="0"/>
                        </a:rPr>
                        <a:t>105</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0006"/>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solidFill>
                            <a:schemeClr val="tx1"/>
                          </a:solidFill>
                        </a:rPr>
                        <a:t>Redemptions per Redeemer</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9.5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10.2</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a:solidFill>
                            <a:srgbClr val="13B493"/>
                          </a:solidFill>
                          <a:effectLst/>
                          <a:latin typeface="Arial" panose="020B0604020202020204" pitchFamily="34" charset="0"/>
                        </a:rPr>
                        <a:t>107</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0007"/>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dirty="0"/>
                        <a:t>Redemption Rate</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7.8%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8.0%</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Arial" panose="020B0604020202020204" pitchFamily="34" charset="0"/>
                        </a:rPr>
                        <a:t>103</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8"/>
                  </a:ext>
                </a:extLst>
              </a:tr>
              <a:tr h="580294">
                <a:tc rowSpan="2">
                  <a:txBody>
                    <a:bodyPr/>
                    <a:lstStyle/>
                    <a:p>
                      <a:pPr algn="l"/>
                      <a:r>
                        <a:rPr lang="en-US" sz="2800" dirty="0">
                          <a:solidFill>
                            <a:schemeClr val="tx1"/>
                          </a:solidFill>
                        </a:rPr>
                        <a:t>Value</a:t>
                      </a:r>
                    </a:p>
                  </a:txBody>
                  <a:tcPr marT="45719" marB="45719" anchor="ctr">
                    <a:lnL w="19050" cap="flat" cmpd="sng" algn="ctr">
                      <a:noFill/>
                      <a:prstDash val="sysDash"/>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09509" rtl="0" eaLnBrk="1" latinLnBrk="0" hangingPunct="1"/>
                      <a:r>
                        <a:rPr lang="en-US" sz="1800" kern="1200" dirty="0">
                          <a:solidFill>
                            <a:schemeClr val="tx1"/>
                          </a:solidFill>
                          <a:latin typeface="+mn-lt"/>
                          <a:ea typeface="+mn-ea"/>
                          <a:cs typeface="+mn-cs"/>
                        </a:rPr>
                        <a:t>Discount Total </a:t>
                      </a:r>
                    </a:p>
                    <a:p>
                      <a:pPr marL="0" algn="l" defTabSz="609509" rtl="0" eaLnBrk="1" latinLnBrk="0" hangingPunct="1"/>
                      <a:r>
                        <a:rPr lang="en-US" sz="1800" kern="1200" dirty="0">
                          <a:solidFill>
                            <a:schemeClr val="tx1"/>
                          </a:solidFill>
                          <a:latin typeface="+mn-lt"/>
                          <a:ea typeface="+mn-ea"/>
                          <a:cs typeface="+mn-cs"/>
                        </a:rPr>
                        <a:t>(Redemptions * Offer Value)</a:t>
                      </a:r>
                    </a:p>
                  </a:txBody>
                  <a:tcPr marT="45719" marB="45719"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$47,397,340</a:t>
                      </a:r>
                    </a:p>
                  </a:txBody>
                  <a:tcPr marL="6350" marR="6350" marT="635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5D6770"/>
                          </a:solidFill>
                          <a:effectLst/>
                          <a:latin typeface="Century Gothic" panose="020B0502020202020204" pitchFamily="34" charset="0"/>
                        </a:rPr>
                        <a:t>$66,035,652</a:t>
                      </a:r>
                    </a:p>
                  </a:txBody>
                  <a:tcPr marL="6350" marR="6350" marT="635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1" i="0" u="none" strike="noStrike">
                          <a:solidFill>
                            <a:srgbClr val="13B493"/>
                          </a:solidFill>
                          <a:effectLst/>
                          <a:latin typeface="Arial" panose="020B0604020202020204" pitchFamily="34" charset="0"/>
                        </a:rPr>
                        <a:t>139</a:t>
                      </a:r>
                    </a:p>
                  </a:txBody>
                  <a:tcPr marL="6350" marR="6350" marT="6350" marB="0" anchor="ctr">
                    <a:lnL w="1270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72744"/>
                  </a:ext>
                </a:extLst>
              </a:tr>
              <a:tr h="580294">
                <a:tc vMerge="1">
                  <a:txBody>
                    <a:bodyPr/>
                    <a:lstStyle/>
                    <a:p>
                      <a:pPr algn="l"/>
                      <a:endParaRPr lang="en-US" sz="1400" dirty="0">
                        <a:solidFill>
                          <a:srgbClr val="FF0000"/>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09"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Redemption Reach </a:t>
                      </a:r>
                    </a:p>
                    <a:p>
                      <a:pPr marL="0" marR="0" lvl="0" indent="0" algn="l" defTabSz="609509"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(Red</a:t>
                      </a:r>
                      <a:r>
                        <a:rPr lang="en-US" sz="1800" kern="1200" baseline="0" dirty="0">
                          <a:solidFill>
                            <a:schemeClr val="tx1"/>
                          </a:solidFill>
                          <a:latin typeface="+mn-lt"/>
                          <a:ea typeface="+mn-ea"/>
                          <a:cs typeface="+mn-cs"/>
                        </a:rPr>
                        <a:t>emption Units Moved * Avg. Unit Price)</a:t>
                      </a:r>
                      <a:endParaRPr lang="en-US" sz="1800" kern="1200" dirty="0">
                        <a:solidFill>
                          <a:schemeClr val="tx1"/>
                        </a:solidFill>
                        <a:latin typeface="+mn-lt"/>
                        <a:ea typeface="+mn-ea"/>
                        <a:cs typeface="+mn-cs"/>
                      </a:endParaRP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dirty="0">
                          <a:solidFill>
                            <a:srgbClr val="A6A6A6"/>
                          </a:solidFill>
                          <a:effectLst/>
                          <a:latin typeface="Century Gothic" panose="020B0502020202020204" pitchFamily="34" charset="0"/>
                        </a:rPr>
                        <a:t>$194,844,066</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0" i="0" u="none" strike="noStrike" dirty="0">
                          <a:solidFill>
                            <a:srgbClr val="5D6770"/>
                          </a:solidFill>
                          <a:effectLst/>
                          <a:latin typeface="Century Gothic" panose="020B0502020202020204" pitchFamily="34" charset="0"/>
                        </a:rPr>
                        <a:t>$263,924,940</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1" i="0" u="none" strike="noStrike" dirty="0">
                          <a:solidFill>
                            <a:srgbClr val="13B493"/>
                          </a:solidFill>
                          <a:effectLst/>
                          <a:latin typeface="Arial" panose="020B0604020202020204" pitchFamily="34" charset="0"/>
                        </a:rPr>
                        <a:t>135</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pic>
        <p:nvPicPr>
          <p:cNvPr id="6" name="Picture 5">
            <a:extLst>
              <a:ext uri="{FF2B5EF4-FFF2-40B4-BE49-F238E27FC236}">
                <a16:creationId xmlns:a16="http://schemas.microsoft.com/office/drawing/2014/main" id="{C3FF858D-29B9-46F8-AEFD-107C207039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7860985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0EE9871-8325-4C64-9D27-E32A4AA5148F}"/>
              </a:ext>
            </a:extLst>
          </p:cNvPr>
          <p:cNvSpPr>
            <a:spLocks noGrp="1"/>
          </p:cNvSpPr>
          <p:nvPr>
            <p:ph type="body" sz="quarter" idx="13"/>
          </p:nvPr>
        </p:nvSpPr>
        <p:spPr>
          <a:xfrm>
            <a:off x="657432" y="919456"/>
            <a:ext cx="16002706" cy="1173351"/>
          </a:xfrm>
        </p:spPr>
        <p:txBody>
          <a:bodyPr/>
          <a:lstStyle/>
          <a:p>
            <a:pPr algn="ctr"/>
            <a:r>
              <a:rPr lang="en-US" sz="2703" b="1" dirty="0"/>
              <a:t>Text</a:t>
            </a:r>
          </a:p>
        </p:txBody>
      </p:sp>
      <p:sp>
        <p:nvSpPr>
          <p:cNvPr id="2" name="Text Placeholder 1">
            <a:extLst>
              <a:ext uri="{FF2B5EF4-FFF2-40B4-BE49-F238E27FC236}">
                <a16:creationId xmlns:a16="http://schemas.microsoft.com/office/drawing/2014/main" id="{4816AB1B-B8BE-487F-9172-556D7D8DE24B}"/>
              </a:ext>
            </a:extLst>
          </p:cNvPr>
          <p:cNvSpPr>
            <a:spLocks noGrp="1"/>
          </p:cNvSpPr>
          <p:nvPr>
            <p:ph type="body" sz="quarter" idx="14"/>
          </p:nvPr>
        </p:nvSpPr>
        <p:spPr>
          <a:xfrm>
            <a:off x="657432" y="100651"/>
            <a:ext cx="7987439" cy="755312"/>
          </a:xfrm>
        </p:spPr>
        <p:txBody>
          <a:bodyPr/>
          <a:lstStyle/>
          <a:p>
            <a:r>
              <a:rPr lang="en-US" dirty="0"/>
              <a:t>Q1 2023 Vs Q4 2022</a:t>
            </a:r>
          </a:p>
        </p:txBody>
      </p:sp>
      <p:graphicFrame>
        <p:nvGraphicFramePr>
          <p:cNvPr id="7" name="Table 6">
            <a:extLst>
              <a:ext uri="{FF2B5EF4-FFF2-40B4-BE49-F238E27FC236}">
                <a16:creationId xmlns:a16="http://schemas.microsoft.com/office/drawing/2014/main" id="{3D8D74D7-7344-4074-8E1E-753BA75A085C}"/>
              </a:ext>
            </a:extLst>
          </p:cNvPr>
          <p:cNvGraphicFramePr>
            <a:graphicFrameLocks noGrp="1"/>
          </p:cNvGraphicFramePr>
          <p:nvPr>
            <p:extLst>
              <p:ext uri="{D42A27DB-BD31-4B8C-83A1-F6EECF244321}">
                <p14:modId xmlns:p14="http://schemas.microsoft.com/office/powerpoint/2010/main" val="2615439114"/>
              </p:ext>
            </p:extLst>
          </p:nvPr>
        </p:nvGraphicFramePr>
        <p:xfrm>
          <a:off x="657434" y="2218851"/>
          <a:ext cx="16002704" cy="6618468"/>
        </p:xfrm>
        <a:graphic>
          <a:graphicData uri="http://schemas.openxmlformats.org/drawingml/2006/table">
            <a:tbl>
              <a:tblPr firstRow="1" bandRow="1">
                <a:tableStyleId>{616DA210-FB5B-4158-B5E0-FEB733F419BA}</a:tableStyleId>
              </a:tblPr>
              <a:tblGrid>
                <a:gridCol w="3031111">
                  <a:extLst>
                    <a:ext uri="{9D8B030D-6E8A-4147-A177-3AD203B41FA5}">
                      <a16:colId xmlns:a16="http://schemas.microsoft.com/office/drawing/2014/main" val="20000"/>
                    </a:ext>
                  </a:extLst>
                </a:gridCol>
                <a:gridCol w="5391397">
                  <a:extLst>
                    <a:ext uri="{9D8B030D-6E8A-4147-A177-3AD203B41FA5}">
                      <a16:colId xmlns:a16="http://schemas.microsoft.com/office/drawing/2014/main" val="2737825984"/>
                    </a:ext>
                  </a:extLst>
                </a:gridCol>
                <a:gridCol w="2526732">
                  <a:extLst>
                    <a:ext uri="{9D8B030D-6E8A-4147-A177-3AD203B41FA5}">
                      <a16:colId xmlns:a16="http://schemas.microsoft.com/office/drawing/2014/main" val="1746602897"/>
                    </a:ext>
                  </a:extLst>
                </a:gridCol>
                <a:gridCol w="2526732">
                  <a:extLst>
                    <a:ext uri="{9D8B030D-6E8A-4147-A177-3AD203B41FA5}">
                      <a16:colId xmlns:a16="http://schemas.microsoft.com/office/drawing/2014/main" val="3672089695"/>
                    </a:ext>
                  </a:extLst>
                </a:gridCol>
                <a:gridCol w="2526732">
                  <a:extLst>
                    <a:ext uri="{9D8B030D-6E8A-4147-A177-3AD203B41FA5}">
                      <a16:colId xmlns:a16="http://schemas.microsoft.com/office/drawing/2014/main" val="20004"/>
                    </a:ext>
                  </a:extLst>
                </a:gridCol>
              </a:tblGrid>
              <a:tr h="451053">
                <a:tc>
                  <a:txBody>
                    <a:bodyPr/>
                    <a:lstStyle/>
                    <a:p>
                      <a:pPr marL="0" marR="0" lvl="0" indent="0" algn="ctr" defTabSz="609509" rtl="0" eaLnBrk="1" fontAlgn="auto" latinLnBrk="0" hangingPunct="1">
                        <a:lnSpc>
                          <a:spcPct val="100000"/>
                        </a:lnSpc>
                        <a:spcBef>
                          <a:spcPts val="0"/>
                        </a:spcBef>
                        <a:spcAft>
                          <a:spcPts val="0"/>
                        </a:spcAft>
                        <a:buClrTx/>
                        <a:buSzTx/>
                        <a:buFontTx/>
                        <a:buNone/>
                        <a:tabLst/>
                        <a:defRPr/>
                      </a:pPr>
                      <a:endParaRPr lang="en-US" sz="2400" b="1" kern="1200" noProof="0" dirty="0">
                        <a:solidFill>
                          <a:schemeClr val="tx1"/>
                        </a:solidFill>
                        <a:latin typeface="+mn-lt"/>
                        <a:ea typeface="+mn-ea"/>
                        <a:cs typeface="+mn-cs"/>
                      </a:endParaRPr>
                    </a:p>
                  </a:txBody>
                  <a:tcPr marL="130090" marR="130090" marT="65045" marB="65045" anchor="ctr">
                    <a:lnL w="12700" cap="flat" cmpd="sng" algn="ctr">
                      <a:noFill/>
                      <a:prstDash val="sysDot"/>
                      <a:round/>
                      <a:headEnd type="none" w="med" len="med"/>
                      <a:tailEnd type="none" w="med" len="med"/>
                    </a:lnL>
                    <a:lnR w="12700" cap="flat" cmpd="sng" algn="ctr">
                      <a:solidFill>
                        <a:schemeClr val="tx1"/>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marL="0" marR="0" lvl="0" indent="0" algn="ctr" defTabSz="609509" rtl="0" eaLnBrk="1" fontAlgn="auto" latinLnBrk="0" hangingPunct="1">
                        <a:lnSpc>
                          <a:spcPct val="100000"/>
                        </a:lnSpc>
                        <a:spcBef>
                          <a:spcPts val="0"/>
                        </a:spcBef>
                        <a:spcAft>
                          <a:spcPts val="0"/>
                        </a:spcAft>
                        <a:buClrTx/>
                        <a:buSzTx/>
                        <a:buFontTx/>
                        <a:buNone/>
                        <a:tabLst/>
                        <a:defRPr/>
                      </a:pPr>
                      <a:r>
                        <a:rPr lang="en-US" sz="2400" b="1" kern="1200" noProof="0" dirty="0">
                          <a:solidFill>
                            <a:schemeClr val="tx1"/>
                          </a:solidFill>
                          <a:latin typeface="+mn-lt"/>
                          <a:ea typeface="+mn-ea"/>
                          <a:cs typeface="+mn-cs"/>
                        </a:rPr>
                        <a:t>Metrics</a:t>
                      </a:r>
                    </a:p>
                  </a:txBody>
                  <a:tcPr marL="130090" marR="130090" marT="65045" marB="65045"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marL="0" algn="ctr" defTabSz="609509" rtl="0" eaLnBrk="1" latinLnBrk="0" hangingPunct="1"/>
                      <a:r>
                        <a:rPr lang="en-US" sz="2400" b="1" kern="1200" dirty="0">
                          <a:solidFill>
                            <a:srgbClr val="595C62"/>
                          </a:solidFill>
                          <a:latin typeface="+mn-lt"/>
                          <a:ea typeface="+mn-ea"/>
                          <a:cs typeface="+mn-cs"/>
                        </a:rPr>
                        <a:t>Q4 2022</a:t>
                      </a:r>
                    </a:p>
                  </a:txBody>
                  <a:tcPr marT="45719" marB="45719" anchor="ctr">
                    <a:lnL w="12700" cap="flat" cmpd="sng" algn="ctr">
                      <a:solidFill>
                        <a:schemeClr val="tx1"/>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algn="ctr"/>
                      <a:r>
                        <a:rPr lang="en-US" sz="2400" dirty="0">
                          <a:solidFill>
                            <a:srgbClr val="585C61"/>
                          </a:solidFill>
                        </a:rPr>
                        <a:t>Q1 2023</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tc>
                  <a:txBody>
                    <a:bodyPr/>
                    <a:lstStyle/>
                    <a:p>
                      <a:pPr algn="ctr"/>
                      <a:r>
                        <a:rPr lang="en-US" sz="2400" baseline="0" dirty="0"/>
                        <a:t>Index</a:t>
                      </a:r>
                      <a:endParaRPr lang="en-US" sz="2400" dirty="0"/>
                    </a:p>
                  </a:txBody>
                  <a:tcPr marT="45719" marB="45719" anchor="ctr">
                    <a:lnL w="12700" cap="flat" cmpd="sng" algn="ctr">
                      <a:solidFill>
                        <a:schemeClr val="bg1">
                          <a:lumMod val="50000"/>
                        </a:schemeClr>
                      </a:solidFill>
                      <a:prstDash val="sysDot"/>
                      <a:round/>
                      <a:headEnd type="none" w="med" len="med"/>
                      <a:tailEnd type="none" w="med" len="med"/>
                    </a:lnL>
                    <a:lnR w="12700" cmpd="sng">
                      <a:noFill/>
                    </a:lnR>
                    <a:lnT w="381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30398667"/>
                  </a:ext>
                </a:extLst>
              </a:tr>
              <a:tr h="536728">
                <a:tc rowSpan="6">
                  <a:txBody>
                    <a:bodyPr/>
                    <a:lstStyle/>
                    <a:p>
                      <a:pPr algn="l"/>
                      <a:r>
                        <a:rPr lang="en-US" sz="2800" baseline="0" dirty="0">
                          <a:solidFill>
                            <a:schemeClr val="tx1"/>
                          </a:solidFill>
                        </a:rPr>
                        <a:t>Activity</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t># of Offers</a:t>
                      </a:r>
                      <a:endParaRPr lang="en-US" sz="2000" baseline="0" dirty="0"/>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1,904</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1,735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FF0000"/>
                          </a:solidFill>
                          <a:effectLst/>
                          <a:latin typeface="Century Gothic" panose="020B0502020202020204" pitchFamily="34" charset="0"/>
                        </a:rPr>
                        <a:t>91</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762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3602120888"/>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a:r>
                        <a:rPr lang="en-US" sz="2000" dirty="0"/>
                        <a:t>Total</a:t>
                      </a:r>
                      <a:r>
                        <a:rPr lang="en-US" sz="2000" baseline="0" dirty="0"/>
                        <a:t> </a:t>
                      </a:r>
                      <a:r>
                        <a:rPr lang="en-US" sz="2000" dirty="0"/>
                        <a:t>Activations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IN" sz="2400" b="0" i="0" u="none" strike="noStrike">
                          <a:solidFill>
                            <a:srgbClr val="A6A6A6"/>
                          </a:solidFill>
                          <a:effectLst/>
                          <a:latin typeface="Century Gothic" panose="020B0502020202020204" pitchFamily="34" charset="0"/>
                        </a:rPr>
                        <a:t>354,845,986</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rtl="0" fontAlgn="ctr"/>
                      <a:r>
                        <a:rPr lang="en-IN" sz="2400" b="0" i="0" u="none" strike="noStrike">
                          <a:solidFill>
                            <a:srgbClr val="5D6770"/>
                          </a:solidFill>
                          <a:effectLst/>
                          <a:latin typeface="Century Gothic" panose="020B0502020202020204" pitchFamily="34" charset="0"/>
                        </a:rPr>
                        <a:t>333,785,533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rtl="0" fontAlgn="ctr"/>
                      <a:r>
                        <a:rPr lang="en-IN" sz="2400" b="1" i="0" u="none" strike="noStrike" dirty="0">
                          <a:solidFill>
                            <a:srgbClr val="FF0000"/>
                          </a:solidFill>
                          <a:effectLst/>
                          <a:latin typeface="Century Gothic" panose="020B0502020202020204" pitchFamily="34" charset="0"/>
                        </a:rPr>
                        <a:t>94</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1474696986"/>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t>Total Redemptions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28,062,803</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26,799,397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95</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411929038"/>
                  </a:ext>
                </a:extLst>
              </a:tr>
              <a:tr h="536728">
                <a:tc vMerge="1">
                  <a:txBody>
                    <a:bodyPr/>
                    <a:lstStyle/>
                    <a:p>
                      <a:pPr algn="l"/>
                      <a:endParaRPr lang="en-US" sz="1400" dirty="0">
                        <a:solidFill>
                          <a:srgbClr val="FF0000"/>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t>Total</a:t>
                      </a:r>
                      <a:r>
                        <a:rPr lang="en-US" sz="2000" baseline="0" dirty="0"/>
                        <a:t> </a:t>
                      </a:r>
                      <a:r>
                        <a:rPr lang="en-US" sz="2000" baseline="0" dirty="0">
                          <a:solidFill>
                            <a:schemeClr val="tx1"/>
                          </a:solidFill>
                        </a:rPr>
                        <a:t>Activators</a:t>
                      </a:r>
                      <a:endParaRPr lang="en-US" sz="2000" dirty="0">
                        <a:solidFill>
                          <a:schemeClr val="tx1"/>
                        </a:solidFill>
                      </a:endParaRP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4,833,907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4,910,827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102</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0004"/>
                  </a:ext>
                </a:extLst>
              </a:tr>
              <a:tr h="536728">
                <a:tc vMerge="1">
                  <a:txBody>
                    <a:bodyPr/>
                    <a:lstStyle/>
                    <a:p>
                      <a:pPr algn="l"/>
                      <a:endParaRPr lang="en-US" sz="1400" dirty="0">
                        <a:solidFill>
                          <a:srgbClr val="FF0000"/>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t>Total</a:t>
                      </a:r>
                      <a:r>
                        <a:rPr lang="en-US" sz="2000" baseline="0" dirty="0"/>
                        <a:t> </a:t>
                      </a:r>
                      <a:r>
                        <a:rPr lang="en-US" sz="2000" dirty="0">
                          <a:solidFill>
                            <a:schemeClr val="tx1"/>
                          </a:solidFill>
                        </a:rPr>
                        <a:t>Redeemers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2,599,829</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2,623,245</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101</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5"/>
                  </a:ext>
                </a:extLst>
              </a:tr>
              <a:tr h="580294">
                <a:tc vMerge="1">
                  <a:txBody>
                    <a:bodyPr/>
                    <a:lstStyle/>
                    <a:p>
                      <a:pPr algn="l"/>
                      <a:endParaRPr lang="en-US" sz="2000" baseline="0" dirty="0">
                        <a:solidFill>
                          <a:schemeClr val="tx1"/>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chemeClr val="tx1"/>
                          </a:solidFill>
                        </a:rPr>
                        <a:t>Conversion Rate</a:t>
                      </a:r>
                    </a:p>
                    <a:p>
                      <a:pPr marL="0" marR="0" lvl="0" indent="0" algn="l" defTabSz="609509"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(Redeemers / Activators)</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53.8%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53.4%</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99</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08231938"/>
                  </a:ext>
                </a:extLst>
              </a:tr>
              <a:tr h="536728">
                <a:tc rowSpan="3">
                  <a:txBody>
                    <a:bodyPr/>
                    <a:lstStyle/>
                    <a:p>
                      <a:pPr algn="l"/>
                      <a:r>
                        <a:rPr lang="en-US" sz="2800" dirty="0">
                          <a:solidFill>
                            <a:schemeClr val="tx1"/>
                          </a:solidFill>
                        </a:rPr>
                        <a:t>Engagement</a:t>
                      </a:r>
                    </a:p>
                  </a:txBody>
                  <a:tcPr marT="45719" marB="45719"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chemeClr val="tx1"/>
                          </a:solidFill>
                        </a:rPr>
                        <a:t>Activations per Activator</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73.4</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68.0</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FF0000"/>
                          </a:solidFill>
                          <a:effectLst/>
                          <a:latin typeface="Century Gothic" panose="020B0502020202020204" pitchFamily="34" charset="0"/>
                        </a:rPr>
                        <a:t>93</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0006"/>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solidFill>
                            <a:schemeClr val="tx1"/>
                          </a:solidFill>
                        </a:rPr>
                        <a:t>Redemptions per Redeemer</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10.8</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10.2</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95</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0007"/>
                  </a:ext>
                </a:extLst>
              </a:tr>
              <a:tr h="536728">
                <a:tc vMerge="1">
                  <a:txBody>
                    <a:bodyPr/>
                    <a:lstStyle/>
                    <a:p>
                      <a:pPr algn="l"/>
                      <a:endParaRPr lang="en-US" sz="1400" dirty="0"/>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dirty="0"/>
                        <a:t>Redemption Rate</a:t>
                      </a: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7.9%</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0" i="0" u="none" strike="noStrike">
                          <a:solidFill>
                            <a:srgbClr val="5D6770"/>
                          </a:solidFill>
                          <a:effectLst/>
                          <a:latin typeface="Century Gothic" panose="020B0502020202020204" pitchFamily="34" charset="0"/>
                        </a:rPr>
                        <a:t>8.0%</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102</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8"/>
                  </a:ext>
                </a:extLst>
              </a:tr>
              <a:tr h="580294">
                <a:tc rowSpan="2">
                  <a:txBody>
                    <a:bodyPr/>
                    <a:lstStyle/>
                    <a:p>
                      <a:pPr algn="l"/>
                      <a:r>
                        <a:rPr lang="en-US" sz="2800" dirty="0">
                          <a:solidFill>
                            <a:schemeClr val="tx1"/>
                          </a:solidFill>
                        </a:rPr>
                        <a:t>Value</a:t>
                      </a:r>
                    </a:p>
                  </a:txBody>
                  <a:tcPr marT="45719" marB="45719" anchor="ctr">
                    <a:lnL w="19050" cap="flat" cmpd="sng" algn="ctr">
                      <a:noFill/>
                      <a:prstDash val="sysDash"/>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09509" rtl="0" eaLnBrk="1" latinLnBrk="0" hangingPunct="1"/>
                      <a:r>
                        <a:rPr lang="en-US" sz="2000" kern="1200" dirty="0">
                          <a:solidFill>
                            <a:schemeClr val="tx1"/>
                          </a:solidFill>
                          <a:latin typeface="+mn-lt"/>
                          <a:ea typeface="+mn-ea"/>
                          <a:cs typeface="+mn-cs"/>
                        </a:rPr>
                        <a:t>Discount Total </a:t>
                      </a:r>
                    </a:p>
                    <a:p>
                      <a:pPr marL="0" algn="l" defTabSz="609509" rtl="0" eaLnBrk="1" latinLnBrk="0" hangingPunct="1"/>
                      <a:r>
                        <a:rPr lang="en-US" sz="1400" kern="1200" dirty="0">
                          <a:solidFill>
                            <a:schemeClr val="tx1"/>
                          </a:solidFill>
                          <a:latin typeface="+mn-lt"/>
                          <a:ea typeface="+mn-ea"/>
                          <a:cs typeface="+mn-cs"/>
                        </a:rPr>
                        <a:t>(Redemptions * Offer Value)</a:t>
                      </a:r>
                    </a:p>
                  </a:txBody>
                  <a:tcPr marT="45719" marB="45719"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A6A6A6"/>
                          </a:solidFill>
                          <a:effectLst/>
                          <a:latin typeface="Century Gothic" panose="020B0502020202020204" pitchFamily="34" charset="0"/>
                        </a:rPr>
                        <a:t>$65,435,946</a:t>
                      </a:r>
                    </a:p>
                  </a:txBody>
                  <a:tcPr marL="6350" marR="6350" marT="635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a:solidFill>
                            <a:srgbClr val="5D6770"/>
                          </a:solidFill>
                          <a:effectLst/>
                          <a:latin typeface="Century Gothic" panose="020B0502020202020204" pitchFamily="34" charset="0"/>
                        </a:rPr>
                        <a:t>$66,035,652</a:t>
                      </a:r>
                    </a:p>
                  </a:txBody>
                  <a:tcPr marL="6350" marR="6350" marT="635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1" i="0" u="none" strike="noStrike" dirty="0">
                          <a:solidFill>
                            <a:srgbClr val="002060"/>
                          </a:solidFill>
                          <a:effectLst/>
                          <a:latin typeface="Century Gothic" panose="020B0502020202020204" pitchFamily="34" charset="0"/>
                        </a:rPr>
                        <a:t>101</a:t>
                      </a:r>
                    </a:p>
                  </a:txBody>
                  <a:tcPr marL="6350" marR="6350" marT="6350" marB="0" anchor="ctr">
                    <a:lnL w="1270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72744"/>
                  </a:ext>
                </a:extLst>
              </a:tr>
              <a:tr h="580294">
                <a:tc vMerge="1">
                  <a:txBody>
                    <a:bodyPr/>
                    <a:lstStyle/>
                    <a:p>
                      <a:pPr algn="l"/>
                      <a:endParaRPr lang="en-US" sz="1400" dirty="0">
                        <a:solidFill>
                          <a:srgbClr val="FF0000"/>
                        </a:solidFill>
                      </a:endParaRPr>
                    </a:p>
                  </a:txBody>
                  <a:tcPr marL="64273" marR="64273" marT="32136" marB="32136" anchor="ctr">
                    <a:lnL w="19050" cap="flat" cmpd="sng" algn="ctr">
                      <a:noFill/>
                      <a:prstDash val="sysDash"/>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09"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Redemption Reach </a:t>
                      </a:r>
                    </a:p>
                    <a:p>
                      <a:pPr marL="0" marR="0" lvl="0" indent="0" algn="l" defTabSz="609509"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(Red</a:t>
                      </a:r>
                      <a:r>
                        <a:rPr lang="en-US" sz="1400" kern="1200" baseline="0" dirty="0">
                          <a:solidFill>
                            <a:schemeClr val="tx1"/>
                          </a:solidFill>
                          <a:latin typeface="+mn-lt"/>
                          <a:ea typeface="+mn-ea"/>
                          <a:cs typeface="+mn-cs"/>
                        </a:rPr>
                        <a:t>emption Units Moved * Avg. Unit Price)</a:t>
                      </a:r>
                      <a:endParaRPr lang="en-US" sz="1400" kern="1200" dirty="0">
                        <a:solidFill>
                          <a:schemeClr val="tx1"/>
                        </a:solidFill>
                        <a:latin typeface="+mn-lt"/>
                        <a:ea typeface="+mn-ea"/>
                        <a:cs typeface="+mn-cs"/>
                      </a:endParaRPr>
                    </a:p>
                  </a:txBody>
                  <a:tcPr marT="45719" marB="45719"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IN" sz="2400" b="0" i="0" u="none" strike="noStrike" dirty="0">
                          <a:solidFill>
                            <a:srgbClr val="A6A6A6"/>
                          </a:solidFill>
                          <a:effectLst/>
                          <a:latin typeface="Century Gothic" panose="020B0502020202020204" pitchFamily="34" charset="0"/>
                        </a:rPr>
                        <a:t>$277,954,977</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0" i="0" u="none" strike="noStrike" dirty="0">
                          <a:solidFill>
                            <a:srgbClr val="5D6770"/>
                          </a:solidFill>
                          <a:effectLst/>
                          <a:latin typeface="Century Gothic" panose="020B0502020202020204" pitchFamily="34" charset="0"/>
                        </a:rPr>
                        <a:t>$263,924,940</a:t>
                      </a:r>
                    </a:p>
                  </a:txBody>
                  <a:tcPr marL="6350" marR="6350" marT="6350"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IN" sz="2400" b="1" i="0" u="none" strike="noStrike" dirty="0">
                          <a:solidFill>
                            <a:srgbClr val="002060"/>
                          </a:solidFill>
                          <a:effectLst/>
                          <a:latin typeface="Century Gothic" panose="020B0502020202020204" pitchFamily="34" charset="0"/>
                        </a:rPr>
                        <a:t>95</a:t>
                      </a:r>
                    </a:p>
                  </a:txBody>
                  <a:tcPr marL="6350" marR="6350" marT="6350" marB="0" anchor="ctr">
                    <a:lnL w="12700" cap="flat" cmpd="sng" algn="ctr">
                      <a:solidFill>
                        <a:schemeClr val="bg1">
                          <a:lumMod val="50000"/>
                        </a:schemeClr>
                      </a:solidFill>
                      <a:prstDash val="sysDot"/>
                      <a:round/>
                      <a:headEnd type="none" w="med" len="med"/>
                      <a:tailEnd type="none" w="med" len="med"/>
                    </a:lnL>
                    <a:lnR w="12700" cmpd="sng">
                      <a:noFill/>
                    </a:lnR>
                    <a:lnT w="12700" cap="flat" cmpd="sng" algn="ctr">
                      <a:solidFill>
                        <a:schemeClr val="tx1"/>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pic>
        <p:nvPicPr>
          <p:cNvPr id="6" name="Picture 5">
            <a:extLst>
              <a:ext uri="{FF2B5EF4-FFF2-40B4-BE49-F238E27FC236}">
                <a16:creationId xmlns:a16="http://schemas.microsoft.com/office/drawing/2014/main" id="{D3F08E3E-D5AA-4C5D-82ED-52498D93D5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25348578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7FE4D-4ACB-4A01-A6FA-A6BE4324E8E6}"/>
              </a:ext>
            </a:extLst>
          </p:cNvPr>
          <p:cNvSpPr>
            <a:spLocks noGrp="1"/>
          </p:cNvSpPr>
          <p:nvPr>
            <p:ph type="body" sz="quarter" idx="13"/>
          </p:nvPr>
        </p:nvSpPr>
        <p:spPr>
          <a:xfrm>
            <a:off x="131204" y="1130867"/>
            <a:ext cx="16956646" cy="1159321"/>
          </a:xfrm>
        </p:spPr>
        <p:txBody>
          <a:bodyPr/>
          <a:lstStyle/>
          <a:p>
            <a:endParaRPr lang="en-US" sz="2419" b="1" dirty="0"/>
          </a:p>
        </p:txBody>
      </p:sp>
      <p:sp>
        <p:nvSpPr>
          <p:cNvPr id="3" name="Text Placeholder 2">
            <a:extLst>
              <a:ext uri="{FF2B5EF4-FFF2-40B4-BE49-F238E27FC236}">
                <a16:creationId xmlns:a16="http://schemas.microsoft.com/office/drawing/2014/main" id="{05151B65-1415-4BD5-9EE7-986E5A803867}"/>
              </a:ext>
            </a:extLst>
          </p:cNvPr>
          <p:cNvSpPr>
            <a:spLocks noGrp="1"/>
          </p:cNvSpPr>
          <p:nvPr>
            <p:ph type="body" sz="quarter" idx="14"/>
          </p:nvPr>
        </p:nvSpPr>
        <p:spPr>
          <a:xfrm>
            <a:off x="1887453" y="267843"/>
            <a:ext cx="13162420" cy="1025241"/>
          </a:xfrm>
        </p:spPr>
        <p:txBody>
          <a:bodyPr/>
          <a:lstStyle/>
          <a:p>
            <a:r>
              <a:rPr lang="en-US" sz="4000" b="1" dirty="0"/>
              <a:t>REDEEMERS OVER THE PAST 12 MONTHS</a:t>
            </a:r>
          </a:p>
        </p:txBody>
      </p:sp>
      <p:graphicFrame>
        <p:nvGraphicFramePr>
          <p:cNvPr id="5" name="Content Placeholder 8">
            <a:extLst>
              <a:ext uri="{FF2B5EF4-FFF2-40B4-BE49-F238E27FC236}">
                <a16:creationId xmlns:a16="http://schemas.microsoft.com/office/drawing/2014/main" id="{F407102C-B84D-49F8-9305-CD02027FC3B6}"/>
              </a:ext>
            </a:extLst>
          </p:cNvPr>
          <p:cNvGraphicFramePr>
            <a:graphicFrameLocks/>
          </p:cNvGraphicFramePr>
          <p:nvPr>
            <p:extLst>
              <p:ext uri="{D42A27DB-BD31-4B8C-83A1-F6EECF244321}">
                <p14:modId xmlns:p14="http://schemas.microsoft.com/office/powerpoint/2010/main" val="636813717"/>
              </p:ext>
            </p:extLst>
          </p:nvPr>
        </p:nvGraphicFramePr>
        <p:xfrm>
          <a:off x="691879" y="2566498"/>
          <a:ext cx="16019717" cy="6268744"/>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64EBC6BA-BADD-4236-A20D-0067C99279C4}"/>
              </a:ext>
            </a:extLst>
          </p:cNvPr>
          <p:cNvSpPr/>
          <p:nvPr/>
        </p:nvSpPr>
        <p:spPr>
          <a:xfrm>
            <a:off x="12783236" y="3402277"/>
            <a:ext cx="3322896" cy="2679023"/>
          </a:xfrm>
          <a:prstGeom prst="rect">
            <a:avLst/>
          </a:prstGeom>
          <a:noFill/>
          <a:ln w="381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72" tIns="72272" rIns="72272" bIns="72272" numCol="1" spcCol="38100" rtlCol="0" anchor="ctr">
            <a:noAutofit/>
          </a:bodyPr>
          <a:lstStyle/>
          <a:p>
            <a:pPr defTabSz="1174439">
              <a:lnSpc>
                <a:spcPct val="100000"/>
              </a:lnSpc>
            </a:pPr>
            <a:endParaRPr lang="en-US" sz="4553" spc="0">
              <a:solidFill>
                <a:srgbClr val="FFFFFF"/>
              </a:solidFill>
              <a:latin typeface="Helvetica Light"/>
              <a:ea typeface="Helvetica Light"/>
              <a:cs typeface="Helvetica Light"/>
              <a:sym typeface="Helvetica Light"/>
            </a:endParaRPr>
          </a:p>
        </p:txBody>
      </p:sp>
      <p:sp>
        <p:nvSpPr>
          <p:cNvPr id="12" name="Rectangle 11">
            <a:extLst>
              <a:ext uri="{FF2B5EF4-FFF2-40B4-BE49-F238E27FC236}">
                <a16:creationId xmlns:a16="http://schemas.microsoft.com/office/drawing/2014/main" id="{165BF05E-4DC6-44D7-A190-1F43124E5081}"/>
              </a:ext>
            </a:extLst>
          </p:cNvPr>
          <p:cNvSpPr/>
          <p:nvPr/>
        </p:nvSpPr>
        <p:spPr>
          <a:xfrm>
            <a:off x="1999253" y="4722124"/>
            <a:ext cx="3322896" cy="2569419"/>
          </a:xfrm>
          <a:prstGeom prst="rect">
            <a:avLst/>
          </a:prstGeom>
          <a:noFill/>
          <a:ln w="381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72" tIns="72272" rIns="72272" bIns="72272" numCol="1" spcCol="38100" rtlCol="0" anchor="ctr">
            <a:noAutofit/>
          </a:bodyPr>
          <a:lstStyle/>
          <a:p>
            <a:pPr defTabSz="1174439">
              <a:lnSpc>
                <a:spcPct val="100000"/>
              </a:lnSpc>
            </a:pPr>
            <a:endParaRPr lang="en-US" sz="4553" spc="0">
              <a:solidFill>
                <a:srgbClr val="FFFFFF"/>
              </a:solidFill>
              <a:latin typeface="Helvetica Light"/>
              <a:ea typeface="Helvetica Light"/>
              <a:cs typeface="Helvetica Light"/>
              <a:sym typeface="Helvetica Light"/>
            </a:endParaRPr>
          </a:p>
        </p:txBody>
      </p:sp>
      <p:graphicFrame>
        <p:nvGraphicFramePr>
          <p:cNvPr id="8" name="Table 13">
            <a:extLst>
              <a:ext uri="{FF2B5EF4-FFF2-40B4-BE49-F238E27FC236}">
                <a16:creationId xmlns:a16="http://schemas.microsoft.com/office/drawing/2014/main" id="{4C5E1F44-EBC0-4A30-910C-3D33B87935A4}"/>
              </a:ext>
            </a:extLst>
          </p:cNvPr>
          <p:cNvGraphicFramePr>
            <a:graphicFrameLocks noGrp="1"/>
          </p:cNvGraphicFramePr>
          <p:nvPr>
            <p:extLst>
              <p:ext uri="{D42A27DB-BD31-4B8C-83A1-F6EECF244321}">
                <p14:modId xmlns:p14="http://schemas.microsoft.com/office/powerpoint/2010/main" val="770640730"/>
              </p:ext>
            </p:extLst>
          </p:nvPr>
        </p:nvGraphicFramePr>
        <p:xfrm>
          <a:off x="691878" y="8372649"/>
          <a:ext cx="15553571" cy="481584"/>
        </p:xfrm>
        <a:graphic>
          <a:graphicData uri="http://schemas.openxmlformats.org/drawingml/2006/table">
            <a:tbl>
              <a:tblPr bandRow="1">
                <a:tableStyleId>{2D5ABB26-0587-4C30-8999-92F81FD0307C}</a:tableStyleId>
              </a:tblPr>
              <a:tblGrid>
                <a:gridCol w="1184423">
                  <a:extLst>
                    <a:ext uri="{9D8B030D-6E8A-4147-A177-3AD203B41FA5}">
                      <a16:colId xmlns:a16="http://schemas.microsoft.com/office/drawing/2014/main" val="2957205724"/>
                    </a:ext>
                  </a:extLst>
                </a:gridCol>
                <a:gridCol w="1197429">
                  <a:extLst>
                    <a:ext uri="{9D8B030D-6E8A-4147-A177-3AD203B41FA5}">
                      <a16:colId xmlns:a16="http://schemas.microsoft.com/office/drawing/2014/main" val="3421478255"/>
                    </a:ext>
                  </a:extLst>
                </a:gridCol>
                <a:gridCol w="1197429">
                  <a:extLst>
                    <a:ext uri="{9D8B030D-6E8A-4147-A177-3AD203B41FA5}">
                      <a16:colId xmlns:a16="http://schemas.microsoft.com/office/drawing/2014/main" val="3829860138"/>
                    </a:ext>
                  </a:extLst>
                </a:gridCol>
                <a:gridCol w="1197429">
                  <a:extLst>
                    <a:ext uri="{9D8B030D-6E8A-4147-A177-3AD203B41FA5}">
                      <a16:colId xmlns:a16="http://schemas.microsoft.com/office/drawing/2014/main" val="3528514519"/>
                    </a:ext>
                  </a:extLst>
                </a:gridCol>
                <a:gridCol w="1197429">
                  <a:extLst>
                    <a:ext uri="{9D8B030D-6E8A-4147-A177-3AD203B41FA5}">
                      <a16:colId xmlns:a16="http://schemas.microsoft.com/office/drawing/2014/main" val="2643960108"/>
                    </a:ext>
                  </a:extLst>
                </a:gridCol>
                <a:gridCol w="1197429">
                  <a:extLst>
                    <a:ext uri="{9D8B030D-6E8A-4147-A177-3AD203B41FA5}">
                      <a16:colId xmlns:a16="http://schemas.microsoft.com/office/drawing/2014/main" val="3981644038"/>
                    </a:ext>
                  </a:extLst>
                </a:gridCol>
                <a:gridCol w="1197429">
                  <a:extLst>
                    <a:ext uri="{9D8B030D-6E8A-4147-A177-3AD203B41FA5}">
                      <a16:colId xmlns:a16="http://schemas.microsoft.com/office/drawing/2014/main" val="86568706"/>
                    </a:ext>
                  </a:extLst>
                </a:gridCol>
                <a:gridCol w="1197429">
                  <a:extLst>
                    <a:ext uri="{9D8B030D-6E8A-4147-A177-3AD203B41FA5}">
                      <a16:colId xmlns:a16="http://schemas.microsoft.com/office/drawing/2014/main" val="4077140564"/>
                    </a:ext>
                  </a:extLst>
                </a:gridCol>
                <a:gridCol w="1197429">
                  <a:extLst>
                    <a:ext uri="{9D8B030D-6E8A-4147-A177-3AD203B41FA5}">
                      <a16:colId xmlns:a16="http://schemas.microsoft.com/office/drawing/2014/main" val="395179916"/>
                    </a:ext>
                  </a:extLst>
                </a:gridCol>
                <a:gridCol w="1197429">
                  <a:extLst>
                    <a:ext uri="{9D8B030D-6E8A-4147-A177-3AD203B41FA5}">
                      <a16:colId xmlns:a16="http://schemas.microsoft.com/office/drawing/2014/main" val="1950167071"/>
                    </a:ext>
                  </a:extLst>
                </a:gridCol>
                <a:gridCol w="1197429">
                  <a:extLst>
                    <a:ext uri="{9D8B030D-6E8A-4147-A177-3AD203B41FA5}">
                      <a16:colId xmlns:a16="http://schemas.microsoft.com/office/drawing/2014/main" val="3436207760"/>
                    </a:ext>
                  </a:extLst>
                </a:gridCol>
                <a:gridCol w="1197429">
                  <a:extLst>
                    <a:ext uri="{9D8B030D-6E8A-4147-A177-3AD203B41FA5}">
                      <a16:colId xmlns:a16="http://schemas.microsoft.com/office/drawing/2014/main" val="4212958600"/>
                    </a:ext>
                  </a:extLst>
                </a:gridCol>
                <a:gridCol w="1197429">
                  <a:extLst>
                    <a:ext uri="{9D8B030D-6E8A-4147-A177-3AD203B41FA5}">
                      <a16:colId xmlns:a16="http://schemas.microsoft.com/office/drawing/2014/main" val="2064970220"/>
                    </a:ext>
                  </a:extLst>
                </a:gridCol>
              </a:tblGrid>
              <a:tr h="370840">
                <a:tc>
                  <a:txBody>
                    <a:bodyPr/>
                    <a:lstStyle/>
                    <a:p>
                      <a:r>
                        <a:rPr lang="en-US" b="1" dirty="0"/>
                        <a:t>% Change vs YAG</a:t>
                      </a:r>
                    </a:p>
                  </a:txBody>
                  <a:tcPr>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587012" eaLnBrk="1" fontAlgn="b" latinLnBrk="0" hangingPunct="1">
                        <a:lnSpc>
                          <a:spcPct val="100000"/>
                        </a:lnSpc>
                        <a:spcBef>
                          <a:spcPts val="0"/>
                        </a:spcBef>
                        <a:spcAft>
                          <a:spcPts val="0"/>
                        </a:spcAft>
                        <a:buClrTx/>
                        <a:buSzTx/>
                        <a:buFontTx/>
                        <a:buNone/>
                        <a:tabLst/>
                      </a:pPr>
                      <a:r>
                        <a:rPr lang="en-US" sz="1600" b="1" i="0" u="none" strike="noStrike" cap="none" spc="26" baseline="0" dirty="0">
                          <a:ln>
                            <a:noFill/>
                          </a:ln>
                          <a:solidFill>
                            <a:srgbClr val="00B050"/>
                          </a:solidFill>
                          <a:effectLst/>
                          <a:uFillTx/>
                          <a:latin typeface="+mj-lt"/>
                          <a:ea typeface="+mn-ea"/>
                          <a:cs typeface="+mn-cs"/>
                          <a:sym typeface="Futura LT"/>
                        </a:rPr>
                        <a:t>25%</a:t>
                      </a: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2902214"/>
                  </a:ext>
                </a:extLst>
              </a:tr>
            </a:tbl>
          </a:graphicData>
        </a:graphic>
      </p:graphicFrame>
      <p:pic>
        <p:nvPicPr>
          <p:cNvPr id="9" name="Picture 8">
            <a:extLst>
              <a:ext uri="{FF2B5EF4-FFF2-40B4-BE49-F238E27FC236}">
                <a16:creationId xmlns:a16="http://schemas.microsoft.com/office/drawing/2014/main" id="{AD4BFDAE-E4B8-4031-8BAB-E600D05A10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273560106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6E34B-3155-499B-8A14-DCE577DD9384}"/>
              </a:ext>
            </a:extLst>
          </p:cNvPr>
          <p:cNvSpPr>
            <a:spLocks noGrp="1"/>
          </p:cNvSpPr>
          <p:nvPr>
            <p:ph type="body" sz="quarter" idx="18"/>
          </p:nvPr>
        </p:nvSpPr>
        <p:spPr/>
        <p:txBody>
          <a:bodyPr/>
          <a:lstStyle/>
          <a:p>
            <a:r>
              <a:rPr lang="en-US" dirty="0"/>
              <a:t>01</a:t>
            </a:r>
          </a:p>
        </p:txBody>
      </p:sp>
      <p:sp>
        <p:nvSpPr>
          <p:cNvPr id="3" name="Text Placeholder 2">
            <a:extLst>
              <a:ext uri="{FF2B5EF4-FFF2-40B4-BE49-F238E27FC236}">
                <a16:creationId xmlns:a16="http://schemas.microsoft.com/office/drawing/2014/main" id="{BCF2CEB8-B476-49BE-BF91-3FB30E3930BB}"/>
              </a:ext>
            </a:extLst>
          </p:cNvPr>
          <p:cNvSpPr>
            <a:spLocks noGrp="1"/>
          </p:cNvSpPr>
          <p:nvPr>
            <p:ph type="body" sz="quarter" idx="19"/>
          </p:nvPr>
        </p:nvSpPr>
        <p:spPr/>
        <p:txBody>
          <a:bodyPr/>
          <a:lstStyle/>
          <a:p>
            <a:r>
              <a:rPr lang="en-US" dirty="0"/>
              <a:t>02</a:t>
            </a:r>
          </a:p>
        </p:txBody>
      </p:sp>
      <p:sp>
        <p:nvSpPr>
          <p:cNvPr id="4" name="Text Placeholder 3">
            <a:extLst>
              <a:ext uri="{FF2B5EF4-FFF2-40B4-BE49-F238E27FC236}">
                <a16:creationId xmlns:a16="http://schemas.microsoft.com/office/drawing/2014/main" id="{81B27546-1FA0-45BD-A635-1309F4882416}"/>
              </a:ext>
            </a:extLst>
          </p:cNvPr>
          <p:cNvSpPr>
            <a:spLocks noGrp="1"/>
          </p:cNvSpPr>
          <p:nvPr>
            <p:ph type="body" sz="quarter" idx="20"/>
          </p:nvPr>
        </p:nvSpPr>
        <p:spPr/>
        <p:txBody>
          <a:bodyPr/>
          <a:lstStyle/>
          <a:p>
            <a:r>
              <a:rPr lang="en-US" dirty="0"/>
              <a:t>03</a:t>
            </a:r>
          </a:p>
        </p:txBody>
      </p:sp>
      <p:sp>
        <p:nvSpPr>
          <p:cNvPr id="5" name="Text Placeholder 4">
            <a:extLst>
              <a:ext uri="{FF2B5EF4-FFF2-40B4-BE49-F238E27FC236}">
                <a16:creationId xmlns:a16="http://schemas.microsoft.com/office/drawing/2014/main" id="{2FCDBF87-B8BC-47FE-9A9C-6AC93D78AEA5}"/>
              </a:ext>
            </a:extLst>
          </p:cNvPr>
          <p:cNvSpPr>
            <a:spLocks noGrp="1"/>
          </p:cNvSpPr>
          <p:nvPr>
            <p:ph type="body" sz="quarter" idx="28"/>
          </p:nvPr>
        </p:nvSpPr>
        <p:spPr/>
        <p:txBody>
          <a:bodyPr/>
          <a:lstStyle/>
          <a:p>
            <a:r>
              <a:rPr lang="en-US" dirty="0"/>
              <a:t>04</a:t>
            </a:r>
          </a:p>
        </p:txBody>
      </p:sp>
      <p:sp>
        <p:nvSpPr>
          <p:cNvPr id="6" name="Text Placeholder 5">
            <a:extLst>
              <a:ext uri="{FF2B5EF4-FFF2-40B4-BE49-F238E27FC236}">
                <a16:creationId xmlns:a16="http://schemas.microsoft.com/office/drawing/2014/main" id="{79127991-6491-4AF8-96A3-C4D380661F20}"/>
              </a:ext>
            </a:extLst>
          </p:cNvPr>
          <p:cNvSpPr>
            <a:spLocks noGrp="1"/>
          </p:cNvSpPr>
          <p:nvPr>
            <p:ph type="body" sz="quarter" idx="21"/>
          </p:nvPr>
        </p:nvSpPr>
        <p:spPr>
          <a:xfrm>
            <a:off x="9476064" y="1592301"/>
            <a:ext cx="7195565" cy="435118"/>
          </a:xfrm>
        </p:spPr>
        <p:txBody>
          <a:bodyPr/>
          <a:lstStyle/>
          <a:p>
            <a:r>
              <a:rPr lang="en-US" sz="2400" dirty="0"/>
              <a:t>BJ</a:t>
            </a:r>
            <a:r>
              <a:rPr lang="en-US" sz="2400" cap="none" dirty="0"/>
              <a:t>s</a:t>
            </a:r>
            <a:r>
              <a:rPr lang="en-US" sz="2400" dirty="0"/>
              <a:t> performance</a:t>
            </a:r>
          </a:p>
        </p:txBody>
      </p:sp>
      <p:sp>
        <p:nvSpPr>
          <p:cNvPr id="8" name="Text Placeholder 7">
            <a:extLst>
              <a:ext uri="{FF2B5EF4-FFF2-40B4-BE49-F238E27FC236}">
                <a16:creationId xmlns:a16="http://schemas.microsoft.com/office/drawing/2014/main" id="{2C29BD88-295A-44FD-B24B-5F7EAFEE124F}"/>
              </a:ext>
            </a:extLst>
          </p:cNvPr>
          <p:cNvSpPr>
            <a:spLocks noGrp="1"/>
          </p:cNvSpPr>
          <p:nvPr>
            <p:ph type="body" sz="quarter" idx="30"/>
          </p:nvPr>
        </p:nvSpPr>
        <p:spPr>
          <a:xfrm>
            <a:off x="9476064" y="3582457"/>
            <a:ext cx="7195565" cy="435118"/>
          </a:xfrm>
        </p:spPr>
        <p:txBody>
          <a:bodyPr/>
          <a:lstStyle/>
          <a:p>
            <a:r>
              <a:rPr lang="en-US" sz="2400" dirty="0"/>
              <a:t>BJ</a:t>
            </a:r>
            <a:r>
              <a:rPr lang="en-US" sz="2400" cap="none" dirty="0"/>
              <a:t>s</a:t>
            </a:r>
            <a:r>
              <a:rPr lang="en-US" sz="2400" dirty="0"/>
              <a:t> comparison</a:t>
            </a:r>
          </a:p>
        </p:txBody>
      </p:sp>
      <p:sp>
        <p:nvSpPr>
          <p:cNvPr id="10" name="Text Placeholder 9">
            <a:extLst>
              <a:ext uri="{FF2B5EF4-FFF2-40B4-BE49-F238E27FC236}">
                <a16:creationId xmlns:a16="http://schemas.microsoft.com/office/drawing/2014/main" id="{1B5AC51D-DB7E-45DD-9C0B-75B2FC148359}"/>
              </a:ext>
            </a:extLst>
          </p:cNvPr>
          <p:cNvSpPr>
            <a:spLocks noGrp="1"/>
          </p:cNvSpPr>
          <p:nvPr>
            <p:ph type="body" sz="quarter" idx="32"/>
          </p:nvPr>
        </p:nvSpPr>
        <p:spPr>
          <a:xfrm>
            <a:off x="9476064" y="5577771"/>
            <a:ext cx="7195565" cy="435118"/>
          </a:xfrm>
        </p:spPr>
        <p:txBody>
          <a:bodyPr/>
          <a:lstStyle/>
          <a:p>
            <a:r>
              <a:rPr lang="en-US" sz="2400" dirty="0"/>
              <a:t>Takeaways and considerations</a:t>
            </a:r>
          </a:p>
        </p:txBody>
      </p:sp>
      <p:sp>
        <p:nvSpPr>
          <p:cNvPr id="12" name="Text Placeholder 11">
            <a:extLst>
              <a:ext uri="{FF2B5EF4-FFF2-40B4-BE49-F238E27FC236}">
                <a16:creationId xmlns:a16="http://schemas.microsoft.com/office/drawing/2014/main" id="{E822E5D7-1F63-4ACF-92F0-337A1D85B67A}"/>
              </a:ext>
            </a:extLst>
          </p:cNvPr>
          <p:cNvSpPr>
            <a:spLocks noGrp="1"/>
          </p:cNvSpPr>
          <p:nvPr>
            <p:ph type="body" sz="quarter" idx="34"/>
          </p:nvPr>
        </p:nvSpPr>
        <p:spPr>
          <a:xfrm>
            <a:off x="9476064" y="7573085"/>
            <a:ext cx="7195565" cy="435118"/>
          </a:xfrm>
        </p:spPr>
        <p:txBody>
          <a:bodyPr/>
          <a:lstStyle/>
          <a:p>
            <a:r>
              <a:rPr lang="en-US" sz="2400" dirty="0"/>
              <a:t>appendix</a:t>
            </a:r>
          </a:p>
        </p:txBody>
      </p:sp>
      <p:sp>
        <p:nvSpPr>
          <p:cNvPr id="15" name="Text Placeholder 14">
            <a:extLst>
              <a:ext uri="{FF2B5EF4-FFF2-40B4-BE49-F238E27FC236}">
                <a16:creationId xmlns:a16="http://schemas.microsoft.com/office/drawing/2014/main" id="{732E29CD-ED0C-4935-965C-ADCF63C0184B}"/>
              </a:ext>
            </a:extLst>
          </p:cNvPr>
          <p:cNvSpPr>
            <a:spLocks noGrp="1"/>
          </p:cNvSpPr>
          <p:nvPr>
            <p:ph type="body" sz="quarter" idx="15"/>
          </p:nvPr>
        </p:nvSpPr>
        <p:spPr/>
        <p:txBody>
          <a:bodyPr/>
          <a:lstStyle/>
          <a:p>
            <a:endParaRPr lang="en-US"/>
          </a:p>
        </p:txBody>
      </p:sp>
      <p:sp>
        <p:nvSpPr>
          <p:cNvPr id="16" name="Text Placeholder 15">
            <a:extLst>
              <a:ext uri="{FF2B5EF4-FFF2-40B4-BE49-F238E27FC236}">
                <a16:creationId xmlns:a16="http://schemas.microsoft.com/office/drawing/2014/main" id="{4DA3FA31-847F-4F2B-BC5C-949EFF338EE8}"/>
              </a:ext>
            </a:extLst>
          </p:cNvPr>
          <p:cNvSpPr>
            <a:spLocks noGrp="1"/>
          </p:cNvSpPr>
          <p:nvPr>
            <p:ph type="body" sz="quarter" idx="13"/>
          </p:nvPr>
        </p:nvSpPr>
        <p:spPr/>
        <p:txBody>
          <a:bodyPr/>
          <a:lstStyle/>
          <a:p>
            <a:endParaRPr lang="en-US"/>
          </a:p>
        </p:txBody>
      </p:sp>
      <p:sp>
        <p:nvSpPr>
          <p:cNvPr id="17" name="Text Placeholder 16">
            <a:extLst>
              <a:ext uri="{FF2B5EF4-FFF2-40B4-BE49-F238E27FC236}">
                <a16:creationId xmlns:a16="http://schemas.microsoft.com/office/drawing/2014/main" id="{84ED5505-28B7-4970-B920-96D7787B4AD4}"/>
              </a:ext>
            </a:extLst>
          </p:cNvPr>
          <p:cNvSpPr>
            <a:spLocks noGrp="1"/>
          </p:cNvSpPr>
          <p:nvPr>
            <p:ph type="body" sz="quarter" idx="14"/>
          </p:nvPr>
        </p:nvSpPr>
        <p:spPr/>
        <p:txBody>
          <a:bodyPr/>
          <a:lstStyle/>
          <a:p>
            <a:r>
              <a:rPr lang="en-US" dirty="0"/>
              <a:t>Agenda</a:t>
            </a:r>
          </a:p>
        </p:txBody>
      </p:sp>
      <p:pic>
        <p:nvPicPr>
          <p:cNvPr id="18" name="Picture 17">
            <a:extLst>
              <a:ext uri="{FF2B5EF4-FFF2-40B4-BE49-F238E27FC236}">
                <a16:creationId xmlns:a16="http://schemas.microsoft.com/office/drawing/2014/main" id="{0F5BB51B-83A6-4D2B-ACED-2167C8E52E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58823"/>
            <a:ext cx="2001108" cy="1125623"/>
          </a:xfrm>
          <a:prstGeom prst="rect">
            <a:avLst/>
          </a:prstGeom>
        </p:spPr>
      </p:pic>
    </p:spTree>
    <p:extLst>
      <p:ext uri="{BB962C8B-B14F-4D97-AF65-F5344CB8AC3E}">
        <p14:creationId xmlns:p14="http://schemas.microsoft.com/office/powerpoint/2010/main" val="10477433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A34641-CEBC-4F60-AC6B-0A99C8D5355A}"/>
              </a:ext>
            </a:extLst>
          </p:cNvPr>
          <p:cNvSpPr>
            <a:spLocks noGrp="1"/>
          </p:cNvSpPr>
          <p:nvPr>
            <p:ph type="body" sz="quarter" idx="13"/>
          </p:nvPr>
        </p:nvSpPr>
        <p:spPr>
          <a:xfrm>
            <a:off x="671952" y="1271289"/>
            <a:ext cx="16002706" cy="1044427"/>
          </a:xfrm>
        </p:spPr>
        <p:txBody>
          <a:bodyPr/>
          <a:lstStyle/>
          <a:p>
            <a:endParaRPr lang="en-US" dirty="0"/>
          </a:p>
        </p:txBody>
      </p:sp>
      <p:sp>
        <p:nvSpPr>
          <p:cNvPr id="5" name="Text Placeholder 4">
            <a:extLst>
              <a:ext uri="{FF2B5EF4-FFF2-40B4-BE49-F238E27FC236}">
                <a16:creationId xmlns:a16="http://schemas.microsoft.com/office/drawing/2014/main" id="{E4418EA6-A21A-4C37-8AE1-9FAE35E7B642}"/>
              </a:ext>
            </a:extLst>
          </p:cNvPr>
          <p:cNvSpPr>
            <a:spLocks noGrp="1"/>
          </p:cNvSpPr>
          <p:nvPr>
            <p:ph type="body" sz="quarter" idx="14"/>
          </p:nvPr>
        </p:nvSpPr>
        <p:spPr>
          <a:xfrm>
            <a:off x="3105217" y="150700"/>
            <a:ext cx="10610783" cy="1025241"/>
          </a:xfrm>
        </p:spPr>
        <p:txBody>
          <a:bodyPr/>
          <a:lstStyle/>
          <a:p>
            <a:r>
              <a:rPr lang="en-US" sz="4000" b="1" dirty="0"/>
              <a:t>CPG Offer Decomposition</a:t>
            </a:r>
          </a:p>
        </p:txBody>
      </p:sp>
      <p:sp>
        <p:nvSpPr>
          <p:cNvPr id="9" name="Rectangle: Rounded Corners 8">
            <a:extLst>
              <a:ext uri="{FF2B5EF4-FFF2-40B4-BE49-F238E27FC236}">
                <a16:creationId xmlns:a16="http://schemas.microsoft.com/office/drawing/2014/main" id="{FB2A757D-9E49-439E-B02F-AC5D145BFE60}"/>
              </a:ext>
            </a:extLst>
          </p:cNvPr>
          <p:cNvSpPr/>
          <p:nvPr/>
        </p:nvSpPr>
        <p:spPr>
          <a:xfrm>
            <a:off x="1789912" y="3655773"/>
            <a:ext cx="5203613" cy="1833788"/>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ln w="0"/>
                <a:solidFill>
                  <a:schemeClr val="bg1"/>
                </a:solidFill>
              </a:rPr>
              <a:t>39</a:t>
            </a:r>
          </a:p>
          <a:p>
            <a:r>
              <a:rPr lang="en-US" sz="2800" dirty="0">
                <a:ln w="0"/>
                <a:solidFill>
                  <a:schemeClr val="bg1"/>
                </a:solidFill>
              </a:rPr>
              <a:t>Active # of Suppliers</a:t>
            </a:r>
            <a:endParaRPr lang="en-US" sz="3200" dirty="0"/>
          </a:p>
        </p:txBody>
      </p:sp>
      <p:sp>
        <p:nvSpPr>
          <p:cNvPr id="10" name="Rectangle: Rounded Corners 9">
            <a:extLst>
              <a:ext uri="{FF2B5EF4-FFF2-40B4-BE49-F238E27FC236}">
                <a16:creationId xmlns:a16="http://schemas.microsoft.com/office/drawing/2014/main" id="{7A642214-E892-45BB-90CA-FC07CB6D492C}"/>
              </a:ext>
            </a:extLst>
          </p:cNvPr>
          <p:cNvSpPr/>
          <p:nvPr/>
        </p:nvSpPr>
        <p:spPr>
          <a:xfrm>
            <a:off x="1789911" y="6271514"/>
            <a:ext cx="5203613" cy="1833788"/>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ln w="0"/>
                <a:solidFill>
                  <a:schemeClr val="bg1"/>
                </a:solidFill>
              </a:rPr>
              <a:t>64</a:t>
            </a:r>
          </a:p>
          <a:p>
            <a:r>
              <a:rPr lang="en-US" sz="2800" dirty="0">
                <a:ln w="0"/>
                <a:solidFill>
                  <a:schemeClr val="bg1"/>
                </a:solidFill>
              </a:rPr>
              <a:t># of Categories</a:t>
            </a:r>
            <a:endParaRPr lang="en-US" sz="3200" dirty="0"/>
          </a:p>
        </p:txBody>
      </p:sp>
      <p:graphicFrame>
        <p:nvGraphicFramePr>
          <p:cNvPr id="11" name="Chart 10">
            <a:extLst>
              <a:ext uri="{FF2B5EF4-FFF2-40B4-BE49-F238E27FC236}">
                <a16:creationId xmlns:a16="http://schemas.microsoft.com/office/drawing/2014/main" id="{E0F61D87-EF40-48E2-9FBB-5FCE45F636DE}"/>
              </a:ext>
            </a:extLst>
          </p:cNvPr>
          <p:cNvGraphicFramePr/>
          <p:nvPr>
            <p:extLst>
              <p:ext uri="{D42A27DB-BD31-4B8C-83A1-F6EECF244321}">
                <p14:modId xmlns:p14="http://schemas.microsoft.com/office/powerpoint/2010/main" val="388446152"/>
              </p:ext>
            </p:extLst>
          </p:nvPr>
        </p:nvGraphicFramePr>
        <p:xfrm>
          <a:off x="12808385" y="3249188"/>
          <a:ext cx="3886200" cy="55391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81DF7A90-C5D2-4CB8-A6DB-D5641467B7E7}"/>
              </a:ext>
            </a:extLst>
          </p:cNvPr>
          <p:cNvGraphicFramePr/>
          <p:nvPr>
            <p:extLst>
              <p:ext uri="{D42A27DB-BD31-4B8C-83A1-F6EECF244321}">
                <p14:modId xmlns:p14="http://schemas.microsoft.com/office/powerpoint/2010/main" val="3822281225"/>
              </p:ext>
            </p:extLst>
          </p:nvPr>
        </p:nvGraphicFramePr>
        <p:xfrm>
          <a:off x="8780671" y="3249188"/>
          <a:ext cx="3886200" cy="553918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F3AF2B7A-711B-4A42-9889-04B37B5C310B}"/>
              </a:ext>
            </a:extLst>
          </p:cNvPr>
          <p:cNvSpPr txBox="1"/>
          <p:nvPr/>
        </p:nvSpPr>
        <p:spPr>
          <a:xfrm>
            <a:off x="10362068" y="2506411"/>
            <a:ext cx="4892634"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1" i="0" u="none" strike="noStrike" cap="none" spc="0" normalizeH="0" baseline="0" dirty="0">
                <a:ln>
                  <a:noFill/>
                </a:ln>
                <a:solidFill>
                  <a:schemeClr val="tx1"/>
                </a:solidFill>
                <a:effectLst/>
                <a:uFillTx/>
                <a:latin typeface="+mn-lt"/>
                <a:ea typeface="+mn-ea"/>
                <a:cs typeface="+mn-cs"/>
                <a:sym typeface="FreightText Pro"/>
              </a:rPr>
              <a:t>CPG Offer Decomposition </a:t>
            </a:r>
          </a:p>
        </p:txBody>
      </p:sp>
      <p:pic>
        <p:nvPicPr>
          <p:cNvPr id="12" name="Picture 11">
            <a:extLst>
              <a:ext uri="{FF2B5EF4-FFF2-40B4-BE49-F238E27FC236}">
                <a16:creationId xmlns:a16="http://schemas.microsoft.com/office/drawing/2014/main" id="{24EFEA8F-FF67-4716-800A-84BC044C6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6171452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5D6402-81C0-4A11-AD6E-47C1DA9B3DFD}"/>
              </a:ext>
            </a:extLst>
          </p:cNvPr>
          <p:cNvSpPr>
            <a:spLocks noGrp="1"/>
          </p:cNvSpPr>
          <p:nvPr>
            <p:ph type="body" sz="quarter" idx="13"/>
          </p:nvPr>
        </p:nvSpPr>
        <p:spPr/>
        <p:txBody>
          <a:bodyPr/>
          <a:lstStyle/>
          <a:p>
            <a:r>
              <a:rPr lang="en-US" dirty="0"/>
              <a:t>  </a:t>
            </a:r>
          </a:p>
        </p:txBody>
      </p:sp>
      <p:sp>
        <p:nvSpPr>
          <p:cNvPr id="5" name="Text Placeholder 4">
            <a:extLst>
              <a:ext uri="{FF2B5EF4-FFF2-40B4-BE49-F238E27FC236}">
                <a16:creationId xmlns:a16="http://schemas.microsoft.com/office/drawing/2014/main" id="{FB851039-595C-47E9-94A3-F3C79D95BE94}"/>
              </a:ext>
            </a:extLst>
          </p:cNvPr>
          <p:cNvSpPr>
            <a:spLocks noGrp="1"/>
          </p:cNvSpPr>
          <p:nvPr>
            <p:ph type="body" sz="quarter" idx="14"/>
          </p:nvPr>
        </p:nvSpPr>
        <p:spPr/>
        <p:txBody>
          <a:bodyPr/>
          <a:lstStyle/>
          <a:p>
            <a:r>
              <a:rPr lang="en-US" sz="4000" b="1" dirty="0"/>
              <a:t>CPG Offer Performance</a:t>
            </a:r>
          </a:p>
          <a:p>
            <a:endParaRPr lang="en-US" dirty="0"/>
          </a:p>
        </p:txBody>
      </p:sp>
      <p:graphicFrame>
        <p:nvGraphicFramePr>
          <p:cNvPr id="6" name="Table 6">
            <a:extLst>
              <a:ext uri="{FF2B5EF4-FFF2-40B4-BE49-F238E27FC236}">
                <a16:creationId xmlns:a16="http://schemas.microsoft.com/office/drawing/2014/main" id="{609EC383-F396-4D44-BE7C-E5A8DDEDC5A9}"/>
              </a:ext>
            </a:extLst>
          </p:cNvPr>
          <p:cNvGraphicFramePr>
            <a:graphicFrameLocks noGrp="1"/>
          </p:cNvGraphicFramePr>
          <p:nvPr/>
        </p:nvGraphicFramePr>
        <p:xfrm>
          <a:off x="894969" y="2778826"/>
          <a:ext cx="15556674" cy="5890160"/>
        </p:xfrm>
        <a:graphic>
          <a:graphicData uri="http://schemas.openxmlformats.org/drawingml/2006/table">
            <a:tbl>
              <a:tblPr firstRow="1" bandRow="1">
                <a:tableStyleId>{2D5ABB26-0587-4C30-8999-92F81FD0307C}</a:tableStyleId>
              </a:tblPr>
              <a:tblGrid>
                <a:gridCol w="5185558">
                  <a:extLst>
                    <a:ext uri="{9D8B030D-6E8A-4147-A177-3AD203B41FA5}">
                      <a16:colId xmlns:a16="http://schemas.microsoft.com/office/drawing/2014/main" val="2509028891"/>
                    </a:ext>
                  </a:extLst>
                </a:gridCol>
                <a:gridCol w="5185558">
                  <a:extLst>
                    <a:ext uri="{9D8B030D-6E8A-4147-A177-3AD203B41FA5}">
                      <a16:colId xmlns:a16="http://schemas.microsoft.com/office/drawing/2014/main" val="3588383983"/>
                    </a:ext>
                  </a:extLst>
                </a:gridCol>
                <a:gridCol w="5185558">
                  <a:extLst>
                    <a:ext uri="{9D8B030D-6E8A-4147-A177-3AD203B41FA5}">
                      <a16:colId xmlns:a16="http://schemas.microsoft.com/office/drawing/2014/main" val="3078134827"/>
                    </a:ext>
                  </a:extLst>
                </a:gridCol>
              </a:tblGrid>
              <a:tr h="926444">
                <a:tc>
                  <a:txBody>
                    <a:bodyPr/>
                    <a:lstStyle/>
                    <a:p>
                      <a:pPr algn="ctr"/>
                      <a:r>
                        <a:rPr lang="en-US" sz="3200" b="1" dirty="0">
                          <a:solidFill>
                            <a:schemeClr val="accent1"/>
                          </a:solidFill>
                        </a:rPr>
                        <a:t>Content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dirty="0">
                          <a:solidFill>
                            <a:schemeClr val="accent1"/>
                          </a:solidFill>
                        </a:rPr>
                        <a:t>Offer Productivity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dirty="0">
                          <a:solidFill>
                            <a:schemeClr val="accent1"/>
                          </a:solidFill>
                        </a:rPr>
                        <a:t>Acquisition</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9242394"/>
                  </a:ext>
                </a:extLst>
              </a:tr>
              <a:tr h="2481858">
                <a:tc>
                  <a:txBody>
                    <a:bodyPr/>
                    <a:lstStyle/>
                    <a:p>
                      <a:pPr algn="ctr"/>
                      <a:endParaRPr lang="en-US" sz="2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485368"/>
                  </a:ext>
                </a:extLst>
              </a:tr>
              <a:tr h="2481858">
                <a:tc>
                  <a:txBody>
                    <a:bodyPr/>
                    <a:lstStyle/>
                    <a:p>
                      <a:pPr algn="ctr"/>
                      <a:endParaRPr lang="en-US" sz="2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0200503"/>
                  </a:ext>
                </a:extLst>
              </a:tr>
            </a:tbl>
          </a:graphicData>
        </a:graphic>
      </p:graphicFrame>
      <p:pic>
        <p:nvPicPr>
          <p:cNvPr id="17" name="Graphic 16" descr="Traffic light with solid fill">
            <a:extLst>
              <a:ext uri="{FF2B5EF4-FFF2-40B4-BE49-F238E27FC236}">
                <a16:creationId xmlns:a16="http://schemas.microsoft.com/office/drawing/2014/main" id="{36CCC9AC-6CBF-4A25-B29B-AEAA4732AD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093" y="3780728"/>
            <a:ext cx="2195317" cy="2195317"/>
          </a:xfrm>
          <a:prstGeom prst="rect">
            <a:avLst/>
          </a:prstGeom>
        </p:spPr>
      </p:pic>
      <p:pic>
        <p:nvPicPr>
          <p:cNvPr id="18" name="Graphic 17" descr="Traffic light with solid fill">
            <a:extLst>
              <a:ext uri="{FF2B5EF4-FFF2-40B4-BE49-F238E27FC236}">
                <a16:creationId xmlns:a16="http://schemas.microsoft.com/office/drawing/2014/main" id="{51BB182A-0870-41E0-B9E1-273CCFAA0D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2132" y="3780727"/>
            <a:ext cx="2195317" cy="2195317"/>
          </a:xfrm>
          <a:prstGeom prst="rect">
            <a:avLst/>
          </a:prstGeom>
        </p:spPr>
      </p:pic>
      <p:pic>
        <p:nvPicPr>
          <p:cNvPr id="19" name="Graphic 18" descr="Traffic light with solid fill">
            <a:extLst>
              <a:ext uri="{FF2B5EF4-FFF2-40B4-BE49-F238E27FC236}">
                <a16:creationId xmlns:a16="http://schemas.microsoft.com/office/drawing/2014/main" id="{2AF6A5F1-C26B-411A-A4A3-2224EB973C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8323" y="3780728"/>
            <a:ext cx="2195317" cy="2195317"/>
          </a:xfrm>
          <a:prstGeom prst="rect">
            <a:avLst/>
          </a:prstGeom>
        </p:spPr>
      </p:pic>
      <p:pic>
        <p:nvPicPr>
          <p:cNvPr id="20" name="Graphic 19" descr="Traffic light with solid fill">
            <a:extLst>
              <a:ext uri="{FF2B5EF4-FFF2-40B4-BE49-F238E27FC236}">
                <a16:creationId xmlns:a16="http://schemas.microsoft.com/office/drawing/2014/main" id="{9157C022-9CE5-49AC-BD43-788915A725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093" y="6362753"/>
            <a:ext cx="2195317" cy="2195317"/>
          </a:xfrm>
          <a:prstGeom prst="rect">
            <a:avLst/>
          </a:prstGeom>
        </p:spPr>
      </p:pic>
      <p:pic>
        <p:nvPicPr>
          <p:cNvPr id="21" name="Graphic 20" descr="Traffic light with solid fill">
            <a:extLst>
              <a:ext uri="{FF2B5EF4-FFF2-40B4-BE49-F238E27FC236}">
                <a16:creationId xmlns:a16="http://schemas.microsoft.com/office/drawing/2014/main" id="{F16AAF63-D2CA-4369-8ECE-7CF1C6AA41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2132" y="6362752"/>
            <a:ext cx="2195317" cy="2195317"/>
          </a:xfrm>
          <a:prstGeom prst="rect">
            <a:avLst/>
          </a:prstGeom>
        </p:spPr>
      </p:pic>
      <p:pic>
        <p:nvPicPr>
          <p:cNvPr id="22" name="Graphic 21" descr="Traffic light with solid fill">
            <a:extLst>
              <a:ext uri="{FF2B5EF4-FFF2-40B4-BE49-F238E27FC236}">
                <a16:creationId xmlns:a16="http://schemas.microsoft.com/office/drawing/2014/main" id="{DFFE3579-937E-46FF-972B-594F81B801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8323" y="6362753"/>
            <a:ext cx="2195317" cy="2195317"/>
          </a:xfrm>
          <a:prstGeom prst="rect">
            <a:avLst/>
          </a:prstGeom>
        </p:spPr>
      </p:pic>
      <p:sp>
        <p:nvSpPr>
          <p:cNvPr id="24" name="TextBox 23">
            <a:extLst>
              <a:ext uri="{FF2B5EF4-FFF2-40B4-BE49-F238E27FC236}">
                <a16:creationId xmlns:a16="http://schemas.microsoft.com/office/drawing/2014/main" id="{77EE24BF-2C02-4AC9-901F-0981675F94BF}"/>
              </a:ext>
            </a:extLst>
          </p:cNvPr>
          <p:cNvSpPr txBox="1"/>
          <p:nvPr/>
        </p:nvSpPr>
        <p:spPr>
          <a:xfrm>
            <a:off x="13301391" y="4167861"/>
            <a:ext cx="3393194" cy="1824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l" defTabSz="825500" rtl="0" fontAlgn="auto" latinLnBrk="0" hangingPunct="0">
              <a:lnSpc>
                <a:spcPct val="90000"/>
              </a:lnSpc>
              <a:spcBef>
                <a:spcPts val="0"/>
              </a:spcBef>
              <a:spcAft>
                <a:spcPts val="0"/>
              </a:spcAft>
              <a:buClrTx/>
              <a:buSzTx/>
              <a:buFontTx/>
              <a:buNone/>
              <a:tabLst/>
            </a:pPr>
            <a:r>
              <a:rPr lang="en-US" sz="3900" spc="0" dirty="0">
                <a:solidFill>
                  <a:schemeClr val="tx1"/>
                </a:solidFill>
              </a:rPr>
              <a:t>7</a:t>
            </a:r>
            <a:r>
              <a:rPr kumimoji="0" lang="en-US" sz="3900" b="0" i="0" u="none" strike="noStrike" cap="none" spc="0" normalizeH="0" baseline="0" dirty="0">
                <a:ln>
                  <a:noFill/>
                </a:ln>
                <a:solidFill>
                  <a:schemeClr val="tx1"/>
                </a:solidFill>
                <a:effectLst/>
                <a:uFillTx/>
                <a:latin typeface="+mn-lt"/>
                <a:ea typeface="+mn-ea"/>
                <a:cs typeface="+mn-cs"/>
                <a:sym typeface="FreightText Pro"/>
              </a:rPr>
              <a:t>%</a:t>
            </a:r>
          </a:p>
          <a:p>
            <a:pPr marL="0" marR="0" indent="0" algn="l" defTabSz="825500" rtl="0" fontAlgn="auto" latinLnBrk="0" hangingPunct="0">
              <a:lnSpc>
                <a:spcPct val="90000"/>
              </a:lnSpc>
              <a:spcBef>
                <a:spcPts val="0"/>
              </a:spcBef>
              <a:spcAft>
                <a:spcPts val="0"/>
              </a:spcAft>
              <a:buClrTx/>
              <a:buSzTx/>
              <a:buFontTx/>
              <a:buNone/>
              <a:tabLst/>
            </a:pPr>
            <a:r>
              <a:rPr lang="en-US" sz="2700" spc="0" dirty="0">
                <a:solidFill>
                  <a:schemeClr val="tx1"/>
                </a:solidFill>
              </a:rPr>
              <a:t>First Time Activators</a:t>
            </a:r>
          </a:p>
          <a:p>
            <a:pPr marL="0" marR="0" indent="0" algn="l" defTabSz="825500" rtl="0" fontAlgn="auto" latinLnBrk="0" hangingPunct="0">
              <a:lnSpc>
                <a:spcPct val="90000"/>
              </a:lnSpc>
              <a:spcBef>
                <a:spcPts val="0"/>
              </a:spcBef>
              <a:spcAft>
                <a:spcPts val="0"/>
              </a:spcAft>
              <a:buClrTx/>
              <a:buSzTx/>
              <a:buFontTx/>
              <a:buNone/>
              <a:tabLst/>
            </a:pPr>
            <a:r>
              <a:rPr kumimoji="0" lang="en-US" sz="1900" b="0" i="0" u="none" strike="noStrike" cap="none" spc="0" normalizeH="0" baseline="0" dirty="0">
                <a:ln>
                  <a:noFill/>
                </a:ln>
                <a:solidFill>
                  <a:schemeClr val="tx1"/>
                </a:solidFill>
                <a:effectLst/>
                <a:uFillTx/>
                <a:latin typeface="+mn-lt"/>
                <a:ea typeface="+mn-ea"/>
                <a:cs typeface="+mn-cs"/>
                <a:sym typeface="FreightText Pro"/>
              </a:rPr>
              <a:t>(</a:t>
            </a:r>
            <a:r>
              <a:rPr lang="en-US" sz="1900" spc="0" dirty="0">
                <a:solidFill>
                  <a:schemeClr val="tx1"/>
                </a:solidFill>
              </a:rPr>
              <a:t>11.57</a:t>
            </a:r>
            <a:r>
              <a:rPr kumimoji="0" lang="en-US" sz="1900" b="0" i="0" u="none" strike="noStrike" cap="none" spc="0" normalizeH="0" baseline="0" dirty="0">
                <a:ln>
                  <a:noFill/>
                </a:ln>
                <a:solidFill>
                  <a:schemeClr val="tx1"/>
                </a:solidFill>
                <a:effectLst/>
                <a:uFillTx/>
                <a:latin typeface="+mn-lt"/>
                <a:ea typeface="+mn-ea"/>
                <a:cs typeface="+mn-cs"/>
                <a:sym typeface="FreightText Pro"/>
              </a:rPr>
              <a:t>% Network Avg)</a:t>
            </a:r>
            <a:endParaRPr kumimoji="0" lang="en-US" sz="2700" b="0" i="0" u="none" strike="noStrike" cap="none" spc="0" normalizeH="0" baseline="0" dirty="0">
              <a:ln>
                <a:noFill/>
              </a:ln>
              <a:solidFill>
                <a:schemeClr val="tx1"/>
              </a:solidFill>
              <a:effectLst/>
              <a:uFillTx/>
              <a:latin typeface="+mn-lt"/>
              <a:ea typeface="+mn-ea"/>
              <a:cs typeface="+mn-cs"/>
              <a:sym typeface="FreightText Pro"/>
            </a:endParaRPr>
          </a:p>
        </p:txBody>
      </p:sp>
      <p:sp>
        <p:nvSpPr>
          <p:cNvPr id="26" name="Oval 25">
            <a:extLst>
              <a:ext uri="{FF2B5EF4-FFF2-40B4-BE49-F238E27FC236}">
                <a16:creationId xmlns:a16="http://schemas.microsoft.com/office/drawing/2014/main" id="{96F378E3-32DA-4D01-9995-308B52F2B42F}"/>
              </a:ext>
            </a:extLst>
          </p:cNvPr>
          <p:cNvSpPr/>
          <p:nvPr/>
        </p:nvSpPr>
        <p:spPr>
          <a:xfrm>
            <a:off x="12221097" y="7747876"/>
            <a:ext cx="429768" cy="428445"/>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7" name="TextBox 26">
            <a:extLst>
              <a:ext uri="{FF2B5EF4-FFF2-40B4-BE49-F238E27FC236}">
                <a16:creationId xmlns:a16="http://schemas.microsoft.com/office/drawing/2014/main" id="{A1C260D4-8559-4F6A-8809-F3CED49401F1}"/>
              </a:ext>
            </a:extLst>
          </p:cNvPr>
          <p:cNvSpPr txBox="1"/>
          <p:nvPr/>
        </p:nvSpPr>
        <p:spPr>
          <a:xfrm>
            <a:off x="13557388" y="7040674"/>
            <a:ext cx="2920973" cy="162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lang="en-US" sz="3600" spc="0" dirty="0">
                <a:solidFill>
                  <a:schemeClr val="tx1"/>
                </a:solidFill>
              </a:rPr>
              <a:t>57</a:t>
            </a:r>
            <a:r>
              <a:rPr kumimoji="0" lang="en-US" sz="3600" b="0" i="0" u="none" strike="noStrike" cap="none" spc="0" normalizeH="0" baseline="0" dirty="0">
                <a:ln>
                  <a:noFill/>
                </a:ln>
                <a:solidFill>
                  <a:schemeClr val="tx1"/>
                </a:solidFill>
                <a:effectLst/>
                <a:uFillTx/>
                <a:latin typeface="+mn-lt"/>
                <a:ea typeface="+mn-ea"/>
                <a:cs typeface="+mn-cs"/>
                <a:sym typeface="FreightText Pro"/>
              </a:rPr>
              <a:t>%</a:t>
            </a:r>
          </a:p>
          <a:p>
            <a:pPr marL="0" marR="0" indent="0" algn="l" defTabSz="825500" rtl="0" fontAlgn="auto" latinLnBrk="0" hangingPunct="0">
              <a:lnSpc>
                <a:spcPct val="90000"/>
              </a:lnSpc>
              <a:spcBef>
                <a:spcPts val="0"/>
              </a:spcBef>
              <a:spcAft>
                <a:spcPts val="0"/>
              </a:spcAft>
              <a:buClrTx/>
              <a:buSzTx/>
              <a:buFontTx/>
              <a:buNone/>
              <a:tabLst/>
            </a:pPr>
            <a:r>
              <a:rPr lang="en-US" sz="2500" spc="0" dirty="0">
                <a:solidFill>
                  <a:schemeClr val="tx1"/>
                </a:solidFill>
              </a:rPr>
              <a:t>Month over Month </a:t>
            </a:r>
          </a:p>
          <a:p>
            <a:pPr marL="0" marR="0" indent="0" algn="l" defTabSz="825500" rtl="0" fontAlgn="auto" latinLnBrk="0" hangingPunct="0">
              <a:lnSpc>
                <a:spcPct val="90000"/>
              </a:lnSpc>
              <a:spcBef>
                <a:spcPts val="0"/>
              </a:spcBef>
              <a:spcAft>
                <a:spcPts val="0"/>
              </a:spcAft>
              <a:buClrTx/>
              <a:buSzTx/>
              <a:buFontTx/>
              <a:buNone/>
              <a:tabLst/>
            </a:pPr>
            <a:r>
              <a:rPr lang="en-US" sz="2500" spc="0" dirty="0">
                <a:solidFill>
                  <a:schemeClr val="tx1"/>
                </a:solidFill>
              </a:rPr>
              <a:t>Activators</a:t>
            </a:r>
          </a:p>
          <a:p>
            <a:pPr marL="0" marR="0" indent="0" algn="l" defTabSz="825500" rtl="0" fontAlgn="auto" latinLnBrk="0" hangingPunct="0">
              <a:lnSpc>
                <a:spcPct val="9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FreightText Pro"/>
              </a:rPr>
              <a:t>(</a:t>
            </a:r>
            <a:r>
              <a:rPr lang="en-US" sz="1800" spc="0" dirty="0">
                <a:solidFill>
                  <a:schemeClr val="tx1"/>
                </a:solidFill>
              </a:rPr>
              <a:t>54.26</a:t>
            </a:r>
            <a:r>
              <a:rPr kumimoji="0" lang="en-US" sz="1800" b="0" i="0" u="none" strike="noStrike" cap="none" spc="0" normalizeH="0" baseline="0" dirty="0">
                <a:ln>
                  <a:noFill/>
                </a:ln>
                <a:solidFill>
                  <a:schemeClr val="tx1"/>
                </a:solidFill>
                <a:effectLst/>
                <a:uFillTx/>
                <a:latin typeface="+mn-lt"/>
                <a:ea typeface="+mn-ea"/>
                <a:cs typeface="+mn-cs"/>
                <a:sym typeface="FreightText Pro"/>
              </a:rPr>
              <a:t>% Network Avg)</a:t>
            </a:r>
          </a:p>
        </p:txBody>
      </p:sp>
      <p:sp>
        <p:nvSpPr>
          <p:cNvPr id="28" name="TextBox 27">
            <a:extLst>
              <a:ext uri="{FF2B5EF4-FFF2-40B4-BE49-F238E27FC236}">
                <a16:creationId xmlns:a16="http://schemas.microsoft.com/office/drawing/2014/main" id="{117ECB17-7C79-4A99-ACA9-07E0EAD5657C}"/>
              </a:ext>
            </a:extLst>
          </p:cNvPr>
          <p:cNvSpPr txBox="1"/>
          <p:nvPr/>
        </p:nvSpPr>
        <p:spPr>
          <a:xfrm>
            <a:off x="8185210" y="4353204"/>
            <a:ext cx="2677922" cy="1149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lang="en-US" sz="3600" spc="0" dirty="0">
                <a:solidFill>
                  <a:schemeClr val="tx1"/>
                </a:solidFill>
              </a:rPr>
              <a:t>22.76</a:t>
            </a:r>
            <a:r>
              <a:rPr kumimoji="0" lang="en-US" sz="3600" b="0" i="0" u="none" strike="noStrike" cap="none" spc="0" normalizeH="0" baseline="0" dirty="0">
                <a:ln>
                  <a:noFill/>
                </a:ln>
                <a:solidFill>
                  <a:schemeClr val="tx1"/>
                </a:solidFill>
                <a:effectLst/>
                <a:uFillTx/>
                <a:latin typeface="+mn-lt"/>
                <a:ea typeface="+mn-ea"/>
                <a:cs typeface="+mn-cs"/>
                <a:sym typeface="FreightText Pro"/>
              </a:rPr>
              <a:t>%</a:t>
            </a:r>
          </a:p>
          <a:p>
            <a:pPr marL="0" marR="0" indent="0" algn="l" defTabSz="825500" rtl="0" fontAlgn="auto" latinLnBrk="0" hangingPunct="0">
              <a:lnSpc>
                <a:spcPct val="90000"/>
              </a:lnSpc>
              <a:spcBef>
                <a:spcPts val="0"/>
              </a:spcBef>
              <a:spcAft>
                <a:spcPts val="0"/>
              </a:spcAft>
              <a:buClrTx/>
              <a:buSzTx/>
              <a:buFontTx/>
              <a:buNone/>
              <a:tabLst/>
            </a:pPr>
            <a:r>
              <a:rPr lang="en-US" sz="2500" spc="0" dirty="0">
                <a:solidFill>
                  <a:schemeClr val="tx1"/>
                </a:solidFill>
              </a:rPr>
              <a:t>Activation Growth</a:t>
            </a:r>
          </a:p>
          <a:p>
            <a:pPr marL="0" marR="0" indent="0" algn="l" defTabSz="825500" rtl="0" fontAlgn="auto" latinLnBrk="0" hangingPunct="0">
              <a:lnSpc>
                <a:spcPct val="9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FreightText Pro"/>
              </a:rPr>
              <a:t>(</a:t>
            </a:r>
            <a:r>
              <a:rPr lang="en-US" sz="1800" spc="0" dirty="0">
                <a:solidFill>
                  <a:schemeClr val="tx1"/>
                </a:solidFill>
              </a:rPr>
              <a:t>20.53</a:t>
            </a:r>
            <a:r>
              <a:rPr kumimoji="0" lang="en-US" sz="1800" b="0" i="0" u="none" strike="noStrike" cap="none" spc="0" normalizeH="0" baseline="0" dirty="0">
                <a:ln>
                  <a:noFill/>
                </a:ln>
                <a:solidFill>
                  <a:schemeClr val="tx1"/>
                </a:solidFill>
                <a:effectLst/>
                <a:uFillTx/>
                <a:latin typeface="+mn-lt"/>
                <a:ea typeface="+mn-ea"/>
                <a:cs typeface="+mn-cs"/>
                <a:sym typeface="FreightText Pro"/>
              </a:rPr>
              <a:t>% Network Avg)</a:t>
            </a:r>
          </a:p>
        </p:txBody>
      </p:sp>
      <p:sp>
        <p:nvSpPr>
          <p:cNvPr id="31" name="TextBox 30">
            <a:extLst>
              <a:ext uri="{FF2B5EF4-FFF2-40B4-BE49-F238E27FC236}">
                <a16:creationId xmlns:a16="http://schemas.microsoft.com/office/drawing/2014/main" id="{23CD2607-ED2D-4456-8851-6F57D649FEF8}"/>
              </a:ext>
            </a:extLst>
          </p:cNvPr>
          <p:cNvSpPr txBox="1"/>
          <p:nvPr/>
        </p:nvSpPr>
        <p:spPr>
          <a:xfrm>
            <a:off x="8185210" y="7040674"/>
            <a:ext cx="2677922" cy="1135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lang="en-US" sz="3600" spc="0" dirty="0">
                <a:solidFill>
                  <a:schemeClr val="tx1"/>
                </a:solidFill>
              </a:rPr>
              <a:t>6.63</a:t>
            </a:r>
            <a:r>
              <a:rPr kumimoji="0" lang="en-US" sz="3600" b="0" i="0" u="none" strike="noStrike" cap="none" spc="0" normalizeH="0" baseline="0" dirty="0">
                <a:ln>
                  <a:noFill/>
                </a:ln>
                <a:solidFill>
                  <a:schemeClr val="tx1"/>
                </a:solidFill>
                <a:effectLst/>
                <a:uFillTx/>
                <a:latin typeface="+mn-lt"/>
                <a:ea typeface="+mn-ea"/>
                <a:cs typeface="+mn-cs"/>
                <a:sym typeface="FreightText Pro"/>
              </a:rPr>
              <a:t>%</a:t>
            </a:r>
          </a:p>
          <a:p>
            <a:pPr marL="0" marR="0" indent="0" algn="l" defTabSz="825500" rtl="0" fontAlgn="auto" latinLnBrk="0" hangingPunct="0">
              <a:lnSpc>
                <a:spcPct val="90000"/>
              </a:lnSpc>
              <a:spcBef>
                <a:spcPts val="0"/>
              </a:spcBef>
              <a:spcAft>
                <a:spcPts val="0"/>
              </a:spcAft>
              <a:buClrTx/>
              <a:buSzTx/>
              <a:buFontTx/>
              <a:buNone/>
              <a:tabLst/>
            </a:pPr>
            <a:r>
              <a:rPr lang="en-US" sz="2500" spc="0" dirty="0">
                <a:solidFill>
                  <a:schemeClr val="tx1"/>
                </a:solidFill>
              </a:rPr>
              <a:t>Redemption Rate</a:t>
            </a:r>
          </a:p>
          <a:p>
            <a:pPr marL="0" marR="0" indent="0" algn="l" defTabSz="825500" rtl="0" fontAlgn="auto" latinLnBrk="0" hangingPunct="0">
              <a:lnSpc>
                <a:spcPct val="9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FreightText Pro"/>
              </a:rPr>
              <a:t>(</a:t>
            </a:r>
            <a:r>
              <a:rPr lang="en-US" sz="1800" spc="0" dirty="0">
                <a:solidFill>
                  <a:schemeClr val="tx1"/>
                </a:solidFill>
              </a:rPr>
              <a:t>7.17</a:t>
            </a:r>
            <a:r>
              <a:rPr kumimoji="0" lang="en-US" sz="1800" b="0" i="0" u="none" strike="noStrike" cap="none" spc="0" normalizeH="0" baseline="0" dirty="0">
                <a:ln>
                  <a:noFill/>
                </a:ln>
                <a:solidFill>
                  <a:schemeClr val="tx1"/>
                </a:solidFill>
                <a:effectLst/>
                <a:uFillTx/>
                <a:latin typeface="+mn-lt"/>
                <a:ea typeface="+mn-ea"/>
                <a:cs typeface="+mn-cs"/>
                <a:sym typeface="FreightText Pro"/>
              </a:rPr>
              <a:t>% Network Avg)</a:t>
            </a:r>
          </a:p>
        </p:txBody>
      </p:sp>
      <p:sp>
        <p:nvSpPr>
          <p:cNvPr id="34" name="TextBox 33">
            <a:extLst>
              <a:ext uri="{FF2B5EF4-FFF2-40B4-BE49-F238E27FC236}">
                <a16:creationId xmlns:a16="http://schemas.microsoft.com/office/drawing/2014/main" id="{EE3A11F1-FE68-4E41-A257-C171E2A5AF6A}"/>
              </a:ext>
            </a:extLst>
          </p:cNvPr>
          <p:cNvSpPr txBox="1"/>
          <p:nvPr/>
        </p:nvSpPr>
        <p:spPr>
          <a:xfrm>
            <a:off x="2959019" y="4365764"/>
            <a:ext cx="2677922" cy="1226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lang="en-US" sz="3600" spc="0" dirty="0">
                <a:solidFill>
                  <a:schemeClr val="tx1"/>
                </a:solidFill>
              </a:rPr>
              <a:t>243</a:t>
            </a:r>
            <a:endParaRPr kumimoji="0" lang="en-US" sz="36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lang="en-US" sz="2500" spc="0" dirty="0">
                <a:solidFill>
                  <a:schemeClr val="tx1"/>
                </a:solidFill>
              </a:rPr>
              <a:t>Offers Live</a:t>
            </a:r>
          </a:p>
          <a:p>
            <a:pPr marL="0" marR="0" indent="0" algn="l" defTabSz="825500" rtl="0" fontAlgn="auto" latinLnBrk="0" hangingPunct="0">
              <a:lnSpc>
                <a:spcPct val="9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FreightText Pro"/>
              </a:rPr>
              <a:t>(</a:t>
            </a:r>
            <a:r>
              <a:rPr lang="en-US" sz="1800" spc="0" dirty="0">
                <a:solidFill>
                  <a:schemeClr val="tx1"/>
                </a:solidFill>
              </a:rPr>
              <a:t>1085</a:t>
            </a:r>
            <a:r>
              <a:rPr kumimoji="0" lang="en-US" sz="1800" b="0" i="0" u="none" strike="noStrike" cap="none" spc="0" normalizeH="0" baseline="0" dirty="0">
                <a:ln>
                  <a:noFill/>
                </a:ln>
                <a:solidFill>
                  <a:schemeClr val="tx1"/>
                </a:solidFill>
                <a:effectLst/>
                <a:uFillTx/>
                <a:latin typeface="+mn-lt"/>
                <a:ea typeface="+mn-ea"/>
                <a:cs typeface="+mn-cs"/>
                <a:sym typeface="FreightText Pro"/>
              </a:rPr>
              <a:t> Network Avg)</a:t>
            </a:r>
          </a:p>
        </p:txBody>
      </p:sp>
      <p:sp>
        <p:nvSpPr>
          <p:cNvPr id="36" name="TextBox 35">
            <a:extLst>
              <a:ext uri="{FF2B5EF4-FFF2-40B4-BE49-F238E27FC236}">
                <a16:creationId xmlns:a16="http://schemas.microsoft.com/office/drawing/2014/main" id="{09DEF38B-04EA-4448-8483-B89C252D1C82}"/>
              </a:ext>
            </a:extLst>
          </p:cNvPr>
          <p:cNvSpPr txBox="1"/>
          <p:nvPr/>
        </p:nvSpPr>
        <p:spPr>
          <a:xfrm>
            <a:off x="3060687" y="7050362"/>
            <a:ext cx="2677922" cy="1226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Autofit/>
          </a:bodyPr>
          <a:lstStyle/>
          <a:p>
            <a:pPr marL="0" marR="0" indent="0" algn="l" defTabSz="825500" rtl="0" fontAlgn="auto" latinLnBrk="0" hangingPunct="0">
              <a:lnSpc>
                <a:spcPct val="90000"/>
              </a:lnSpc>
              <a:spcBef>
                <a:spcPts val="0"/>
              </a:spcBef>
              <a:spcAft>
                <a:spcPts val="0"/>
              </a:spcAft>
              <a:buClrTx/>
              <a:buSzTx/>
              <a:buFontTx/>
              <a:buNone/>
              <a:tabLst/>
            </a:pPr>
            <a:r>
              <a:rPr lang="en-US" sz="3600" spc="0" dirty="0">
                <a:solidFill>
                  <a:schemeClr val="tx1"/>
                </a:solidFill>
              </a:rPr>
              <a:t>24%</a:t>
            </a:r>
            <a:endParaRPr kumimoji="0" lang="en-US" sz="3600" b="0" i="0" u="none" strike="noStrike" cap="none" spc="0" normalizeH="0" baseline="0" dirty="0">
              <a:ln>
                <a:noFill/>
              </a:ln>
              <a:solidFill>
                <a:schemeClr val="tx1"/>
              </a:solidFill>
              <a:effectLst/>
              <a:uFillTx/>
              <a:latin typeface="+mn-lt"/>
              <a:ea typeface="+mn-ea"/>
              <a:cs typeface="+mn-cs"/>
              <a:sym typeface="FreightText Pro"/>
            </a:endParaRPr>
          </a:p>
          <a:p>
            <a:pPr marL="0" marR="0" indent="0" algn="l" defTabSz="825500" rtl="0" fontAlgn="auto" latinLnBrk="0" hangingPunct="0">
              <a:lnSpc>
                <a:spcPct val="90000"/>
              </a:lnSpc>
              <a:spcBef>
                <a:spcPts val="0"/>
              </a:spcBef>
              <a:spcAft>
                <a:spcPts val="0"/>
              </a:spcAft>
              <a:buClrTx/>
              <a:buSzTx/>
              <a:buFontTx/>
              <a:buNone/>
              <a:tabLst/>
            </a:pPr>
            <a:r>
              <a:rPr lang="en-US" sz="2500" spc="0" dirty="0">
                <a:solidFill>
                  <a:schemeClr val="tx1"/>
                </a:solidFill>
              </a:rPr>
              <a:t>Targeted Offers</a:t>
            </a:r>
          </a:p>
          <a:p>
            <a:pPr marL="0" marR="0" indent="0" algn="l" defTabSz="825500" rtl="0" fontAlgn="auto" latinLnBrk="0" hangingPunct="0">
              <a:lnSpc>
                <a:spcPct val="90000"/>
              </a:lnSpc>
              <a:spcBef>
                <a:spcPts val="0"/>
              </a:spcBef>
              <a:spcAft>
                <a:spcPts val="0"/>
              </a:spcAft>
              <a:buClrTx/>
              <a:buSzTx/>
              <a:buFontTx/>
              <a:buNone/>
              <a:tabLst/>
            </a:pPr>
            <a:r>
              <a:rPr lang="en-US" sz="1800" spc="0" dirty="0">
                <a:solidFill>
                  <a:schemeClr val="tx1"/>
                </a:solidFill>
              </a:rPr>
              <a:t>(9</a:t>
            </a:r>
            <a:r>
              <a:rPr kumimoji="0" lang="en-US" sz="1800" b="0" i="0" u="none" strike="noStrike" cap="none" spc="0" normalizeH="0" baseline="0" dirty="0">
                <a:ln>
                  <a:noFill/>
                </a:ln>
                <a:solidFill>
                  <a:schemeClr val="tx1"/>
                </a:solidFill>
                <a:effectLst/>
                <a:uFillTx/>
                <a:latin typeface="+mn-lt"/>
                <a:ea typeface="+mn-ea"/>
                <a:cs typeface="+mn-cs"/>
                <a:sym typeface="FreightText Pro"/>
              </a:rPr>
              <a:t>% Network Avg)</a:t>
            </a:r>
          </a:p>
        </p:txBody>
      </p:sp>
      <p:sp>
        <p:nvSpPr>
          <p:cNvPr id="30" name="Oval 29">
            <a:extLst>
              <a:ext uri="{FF2B5EF4-FFF2-40B4-BE49-F238E27FC236}">
                <a16:creationId xmlns:a16="http://schemas.microsoft.com/office/drawing/2014/main" id="{E1AD6792-8787-4181-B856-05DF2DA27B59}"/>
              </a:ext>
            </a:extLst>
          </p:cNvPr>
          <p:cNvSpPr/>
          <p:nvPr/>
        </p:nvSpPr>
        <p:spPr>
          <a:xfrm>
            <a:off x="6988792" y="5164222"/>
            <a:ext cx="429768" cy="428445"/>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pic>
        <p:nvPicPr>
          <p:cNvPr id="25" name="Picture 24">
            <a:extLst>
              <a:ext uri="{FF2B5EF4-FFF2-40B4-BE49-F238E27FC236}">
                <a16:creationId xmlns:a16="http://schemas.microsoft.com/office/drawing/2014/main" id="{8709B328-95E7-43F9-8371-E5DEEAC7E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
        <p:nvSpPr>
          <p:cNvPr id="32" name="Oval 31">
            <a:extLst>
              <a:ext uri="{FF2B5EF4-FFF2-40B4-BE49-F238E27FC236}">
                <a16:creationId xmlns:a16="http://schemas.microsoft.com/office/drawing/2014/main" id="{12136403-2B96-4659-B274-68245C2502AF}"/>
              </a:ext>
            </a:extLst>
          </p:cNvPr>
          <p:cNvSpPr/>
          <p:nvPr/>
        </p:nvSpPr>
        <p:spPr>
          <a:xfrm>
            <a:off x="1854867" y="4151540"/>
            <a:ext cx="429768" cy="428445"/>
          </a:xfrm>
          <a:prstGeom prst="ellipse">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33" name="Oval 32">
            <a:extLst>
              <a:ext uri="{FF2B5EF4-FFF2-40B4-BE49-F238E27FC236}">
                <a16:creationId xmlns:a16="http://schemas.microsoft.com/office/drawing/2014/main" id="{54D87A2F-348F-438F-A11D-F6C12B4F6CDC}"/>
              </a:ext>
            </a:extLst>
          </p:cNvPr>
          <p:cNvSpPr/>
          <p:nvPr/>
        </p:nvSpPr>
        <p:spPr>
          <a:xfrm>
            <a:off x="12220885" y="4167861"/>
            <a:ext cx="429768" cy="428445"/>
          </a:xfrm>
          <a:prstGeom prst="ellipse">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35" name="Oval 34">
            <a:extLst>
              <a:ext uri="{FF2B5EF4-FFF2-40B4-BE49-F238E27FC236}">
                <a16:creationId xmlns:a16="http://schemas.microsoft.com/office/drawing/2014/main" id="{F32BE349-B4CC-4881-A2EC-ECC4740C02E8}"/>
              </a:ext>
            </a:extLst>
          </p:cNvPr>
          <p:cNvSpPr/>
          <p:nvPr/>
        </p:nvSpPr>
        <p:spPr>
          <a:xfrm>
            <a:off x="1849759" y="7747875"/>
            <a:ext cx="429768" cy="428445"/>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39" name="Oval 38">
            <a:extLst>
              <a:ext uri="{FF2B5EF4-FFF2-40B4-BE49-F238E27FC236}">
                <a16:creationId xmlns:a16="http://schemas.microsoft.com/office/drawing/2014/main" id="{45640F10-926C-4AD2-B2F3-25AAC28B7D9F}"/>
              </a:ext>
            </a:extLst>
          </p:cNvPr>
          <p:cNvSpPr/>
          <p:nvPr/>
        </p:nvSpPr>
        <p:spPr>
          <a:xfrm>
            <a:off x="6994906" y="7747874"/>
            <a:ext cx="429768" cy="428445"/>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Tree>
    <p:extLst>
      <p:ext uri="{BB962C8B-B14F-4D97-AF65-F5344CB8AC3E}">
        <p14:creationId xmlns:p14="http://schemas.microsoft.com/office/powerpoint/2010/main" val="9096661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8" grpId="0"/>
      <p:bldP spid="31" grpId="0"/>
      <p:bldP spid="34" grpId="0"/>
      <p:bldP spid="36" grpId="0"/>
      <p:bldP spid="30" grpId="0" animBg="1"/>
      <p:bldP spid="32" grpId="0" animBg="1"/>
      <p:bldP spid="33" grpId="0" animBg="1"/>
      <p:bldP spid="35"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99C7AC9-66C8-A0FF-249D-73A6F56B789C}"/>
              </a:ext>
            </a:extLst>
          </p:cNvPr>
          <p:cNvGraphicFramePr/>
          <p:nvPr>
            <p:extLst>
              <p:ext uri="{D42A27DB-BD31-4B8C-83A1-F6EECF244321}">
                <p14:modId xmlns:p14="http://schemas.microsoft.com/office/powerpoint/2010/main" val="2834126081"/>
              </p:ext>
            </p:extLst>
          </p:nvPr>
        </p:nvGraphicFramePr>
        <p:xfrm>
          <a:off x="6126186" y="6447705"/>
          <a:ext cx="4593594" cy="30056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12DE0963-2D97-87C3-08D1-E6CCE35F1207}"/>
              </a:ext>
            </a:extLst>
          </p:cNvPr>
          <p:cNvGraphicFramePr/>
          <p:nvPr>
            <p:extLst>
              <p:ext uri="{D42A27DB-BD31-4B8C-83A1-F6EECF244321}">
                <p14:modId xmlns:p14="http://schemas.microsoft.com/office/powerpoint/2010/main" val="837647742"/>
              </p:ext>
            </p:extLst>
          </p:nvPr>
        </p:nvGraphicFramePr>
        <p:xfrm>
          <a:off x="6126185" y="200485"/>
          <a:ext cx="4717227" cy="30927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93A2C6C2-2394-5CA6-F20B-2F8D6AE54D96}"/>
              </a:ext>
            </a:extLst>
          </p:cNvPr>
          <p:cNvGraphicFramePr/>
          <p:nvPr>
            <p:extLst>
              <p:ext uri="{D42A27DB-BD31-4B8C-83A1-F6EECF244321}">
                <p14:modId xmlns:p14="http://schemas.microsoft.com/office/powerpoint/2010/main" val="1504067460"/>
              </p:ext>
            </p:extLst>
          </p:nvPr>
        </p:nvGraphicFramePr>
        <p:xfrm>
          <a:off x="1393160" y="6432739"/>
          <a:ext cx="4593594" cy="30056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E8148832-D07A-5719-9A5A-CE99B1D5BCAE}"/>
              </a:ext>
            </a:extLst>
          </p:cNvPr>
          <p:cNvGraphicFramePr/>
          <p:nvPr>
            <p:extLst>
              <p:ext uri="{D42A27DB-BD31-4B8C-83A1-F6EECF244321}">
                <p14:modId xmlns:p14="http://schemas.microsoft.com/office/powerpoint/2010/main" val="2079071987"/>
              </p:ext>
            </p:extLst>
          </p:nvPr>
        </p:nvGraphicFramePr>
        <p:xfrm>
          <a:off x="1357220" y="227762"/>
          <a:ext cx="4629534" cy="30104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B89AD3CB-F4A0-44EE-355C-23DA97D8125E}"/>
              </a:ext>
            </a:extLst>
          </p:cNvPr>
          <p:cNvGraphicFramePr/>
          <p:nvPr>
            <p:extLst>
              <p:ext uri="{D42A27DB-BD31-4B8C-83A1-F6EECF244321}">
                <p14:modId xmlns:p14="http://schemas.microsoft.com/office/powerpoint/2010/main" val="2474807459"/>
              </p:ext>
            </p:extLst>
          </p:nvPr>
        </p:nvGraphicFramePr>
        <p:xfrm>
          <a:off x="10859212" y="200484"/>
          <a:ext cx="4593594" cy="301047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FF27A17F-DB28-4D1B-2247-FFF9927B3763}"/>
              </a:ext>
            </a:extLst>
          </p:cNvPr>
          <p:cNvGraphicFramePr/>
          <p:nvPr>
            <p:extLst>
              <p:ext uri="{D42A27DB-BD31-4B8C-83A1-F6EECF244321}">
                <p14:modId xmlns:p14="http://schemas.microsoft.com/office/powerpoint/2010/main" val="2926996737"/>
              </p:ext>
            </p:extLst>
          </p:nvPr>
        </p:nvGraphicFramePr>
        <p:xfrm>
          <a:off x="10859213" y="3320959"/>
          <a:ext cx="4593594" cy="300560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a:extLst>
              <a:ext uri="{FF2B5EF4-FFF2-40B4-BE49-F238E27FC236}">
                <a16:creationId xmlns:a16="http://schemas.microsoft.com/office/drawing/2014/main" id="{855DEC46-8E5C-8C34-70AF-ADD9EC4107C8}"/>
              </a:ext>
            </a:extLst>
          </p:cNvPr>
          <p:cNvGraphicFramePr/>
          <p:nvPr>
            <p:extLst>
              <p:ext uri="{D42A27DB-BD31-4B8C-83A1-F6EECF244321}">
                <p14:modId xmlns:p14="http://schemas.microsoft.com/office/powerpoint/2010/main" val="3596121155"/>
              </p:ext>
            </p:extLst>
          </p:nvPr>
        </p:nvGraphicFramePr>
        <p:xfrm>
          <a:off x="6126186" y="3316089"/>
          <a:ext cx="4593594" cy="3042624"/>
        </p:xfrm>
        <a:graphic>
          <a:graphicData uri="http://schemas.openxmlformats.org/drawingml/2006/chart">
            <c:chart xmlns:c="http://schemas.openxmlformats.org/drawingml/2006/chart" xmlns:r="http://schemas.openxmlformats.org/officeDocument/2006/relationships" r:id="rId9"/>
          </a:graphicData>
        </a:graphic>
      </p:graphicFrame>
      <p:sp>
        <p:nvSpPr>
          <p:cNvPr id="23" name="TextBox 22">
            <a:extLst>
              <a:ext uri="{FF2B5EF4-FFF2-40B4-BE49-F238E27FC236}">
                <a16:creationId xmlns:a16="http://schemas.microsoft.com/office/drawing/2014/main" id="{973D0979-E120-F105-8AFD-F9B2F9C41C61}"/>
              </a:ext>
            </a:extLst>
          </p:cNvPr>
          <p:cNvSpPr txBox="1"/>
          <p:nvPr/>
        </p:nvSpPr>
        <p:spPr>
          <a:xfrm>
            <a:off x="12933" y="199550"/>
            <a:ext cx="1380227" cy="932946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mn-lt"/>
                <a:ea typeface="+mn-ea"/>
                <a:cs typeface="+mn-cs"/>
                <a:sym typeface="FreightText Pro"/>
              </a:rPr>
              <a:t>PLATFORM PERFORMANCE  - </a:t>
            </a:r>
          </a:p>
          <a:p>
            <a:pPr marL="0" marR="0" indent="0" defTabSz="825500" rtl="0" fontAlgn="auto" latinLnBrk="0" hangingPunct="0">
              <a:lnSpc>
                <a:spcPct val="90000"/>
              </a:lnSpc>
              <a:spcBef>
                <a:spcPts val="0"/>
              </a:spcBef>
              <a:spcAft>
                <a:spcPts val="0"/>
              </a:spcAft>
              <a:buClrTx/>
              <a:buSzTx/>
              <a:buFontTx/>
              <a:buNone/>
              <a:tabLst/>
            </a:pPr>
            <a:r>
              <a:rPr lang="en-US" sz="4000" spc="0" dirty="0">
                <a:solidFill>
                  <a:schemeClr val="bg1"/>
                </a:solidFill>
              </a:rPr>
              <a:t>P4 2023</a:t>
            </a:r>
          </a:p>
        </p:txBody>
      </p:sp>
      <p:sp>
        <p:nvSpPr>
          <p:cNvPr id="24" name="Rectangle 23">
            <a:extLst>
              <a:ext uri="{FF2B5EF4-FFF2-40B4-BE49-F238E27FC236}">
                <a16:creationId xmlns:a16="http://schemas.microsoft.com/office/drawing/2014/main" id="{4F0A0489-73CC-9AD5-5747-FF6CE81567A0}"/>
              </a:ext>
            </a:extLst>
          </p:cNvPr>
          <p:cNvSpPr/>
          <p:nvPr/>
        </p:nvSpPr>
        <p:spPr>
          <a:xfrm>
            <a:off x="1357220" y="3221466"/>
            <a:ext cx="14167459" cy="10999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5" name="Rectangle 24">
            <a:extLst>
              <a:ext uri="{FF2B5EF4-FFF2-40B4-BE49-F238E27FC236}">
                <a16:creationId xmlns:a16="http://schemas.microsoft.com/office/drawing/2014/main" id="{72A54591-1AE7-6155-296A-56B8D8CD0C5A}"/>
              </a:ext>
            </a:extLst>
          </p:cNvPr>
          <p:cNvSpPr/>
          <p:nvPr/>
        </p:nvSpPr>
        <p:spPr>
          <a:xfrm>
            <a:off x="1357220" y="6330414"/>
            <a:ext cx="14167459" cy="10999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6" name="Rectangle 25">
            <a:extLst>
              <a:ext uri="{FF2B5EF4-FFF2-40B4-BE49-F238E27FC236}">
                <a16:creationId xmlns:a16="http://schemas.microsoft.com/office/drawing/2014/main" id="{72AF8ACD-7DE4-D08C-7A46-F1AA89339E9D}"/>
              </a:ext>
            </a:extLst>
          </p:cNvPr>
          <p:cNvSpPr/>
          <p:nvPr/>
        </p:nvSpPr>
        <p:spPr>
          <a:xfrm>
            <a:off x="5986754" y="227762"/>
            <a:ext cx="139432" cy="922555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7" name="Rectangle 26">
            <a:extLst>
              <a:ext uri="{FF2B5EF4-FFF2-40B4-BE49-F238E27FC236}">
                <a16:creationId xmlns:a16="http://schemas.microsoft.com/office/drawing/2014/main" id="{18B68B29-2960-839B-3D1E-5D8AAC74B45A}"/>
              </a:ext>
            </a:extLst>
          </p:cNvPr>
          <p:cNvSpPr/>
          <p:nvPr/>
        </p:nvSpPr>
        <p:spPr>
          <a:xfrm>
            <a:off x="10719779" y="199550"/>
            <a:ext cx="139433" cy="925376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8" name="Rectangle 27">
            <a:extLst>
              <a:ext uri="{FF2B5EF4-FFF2-40B4-BE49-F238E27FC236}">
                <a16:creationId xmlns:a16="http://schemas.microsoft.com/office/drawing/2014/main" id="{BDBBEA07-B19B-CCD7-8F3B-4509070A059F}"/>
              </a:ext>
            </a:extLst>
          </p:cNvPr>
          <p:cNvSpPr/>
          <p:nvPr/>
        </p:nvSpPr>
        <p:spPr>
          <a:xfrm>
            <a:off x="15447063" y="90489"/>
            <a:ext cx="155232" cy="943852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29" name="Rectangle 28">
            <a:extLst>
              <a:ext uri="{FF2B5EF4-FFF2-40B4-BE49-F238E27FC236}">
                <a16:creationId xmlns:a16="http://schemas.microsoft.com/office/drawing/2014/main" id="{AFB11F27-816B-C2AB-3639-BED9E892D147}"/>
              </a:ext>
            </a:extLst>
          </p:cNvPr>
          <p:cNvSpPr/>
          <p:nvPr/>
        </p:nvSpPr>
        <p:spPr>
          <a:xfrm>
            <a:off x="12933" y="90491"/>
            <a:ext cx="15573563" cy="13727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sp>
        <p:nvSpPr>
          <p:cNvPr id="30" name="Rectangle 29">
            <a:extLst>
              <a:ext uri="{FF2B5EF4-FFF2-40B4-BE49-F238E27FC236}">
                <a16:creationId xmlns:a16="http://schemas.microsoft.com/office/drawing/2014/main" id="{5FDC3234-C91F-D049-6072-6EC8F9ADCF97}"/>
              </a:ext>
            </a:extLst>
          </p:cNvPr>
          <p:cNvSpPr/>
          <p:nvPr/>
        </p:nvSpPr>
        <p:spPr>
          <a:xfrm>
            <a:off x="38822" y="9445643"/>
            <a:ext cx="15573563" cy="11673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err="1">
              <a:ln>
                <a:noFill/>
              </a:ln>
              <a:solidFill>
                <a:srgbClr val="FFFFFF"/>
              </a:solidFill>
              <a:uFillTx/>
              <a:ea typeface="Helvetica Light"/>
              <a:cs typeface="Helvetica Light"/>
              <a:sym typeface="Helvetica Light"/>
            </a:endParaRPr>
          </a:p>
        </p:txBody>
      </p:sp>
      <p:pic>
        <p:nvPicPr>
          <p:cNvPr id="2" name="Picture 1">
            <a:extLst>
              <a:ext uri="{FF2B5EF4-FFF2-40B4-BE49-F238E27FC236}">
                <a16:creationId xmlns:a16="http://schemas.microsoft.com/office/drawing/2014/main" id="{D4616E71-844D-D97B-F6C7-E5A2616E51EE}"/>
              </a:ext>
            </a:extLst>
          </p:cNvPr>
          <p:cNvPicPr>
            <a:picLocks noChangeAspect="1"/>
          </p:cNvPicPr>
          <p:nvPr/>
        </p:nvPicPr>
        <p:blipFill>
          <a:blip r:embed="rId10"/>
          <a:stretch>
            <a:fillRect/>
          </a:stretch>
        </p:blipFill>
        <p:spPr>
          <a:xfrm>
            <a:off x="12581648" y="7448634"/>
            <a:ext cx="1148721" cy="981488"/>
          </a:xfrm>
          <a:prstGeom prst="rect">
            <a:avLst/>
          </a:prstGeom>
        </p:spPr>
      </p:pic>
      <p:graphicFrame>
        <p:nvGraphicFramePr>
          <p:cNvPr id="7" name="Chart 6">
            <a:extLst>
              <a:ext uri="{FF2B5EF4-FFF2-40B4-BE49-F238E27FC236}">
                <a16:creationId xmlns:a16="http://schemas.microsoft.com/office/drawing/2014/main" id="{C6C53A22-3A17-7F6C-ECAA-1BA6EC5C64BD}"/>
              </a:ext>
            </a:extLst>
          </p:cNvPr>
          <p:cNvGraphicFramePr/>
          <p:nvPr>
            <p:extLst>
              <p:ext uri="{D42A27DB-BD31-4B8C-83A1-F6EECF244321}">
                <p14:modId xmlns:p14="http://schemas.microsoft.com/office/powerpoint/2010/main" val="3941631019"/>
              </p:ext>
            </p:extLst>
          </p:nvPr>
        </p:nvGraphicFramePr>
        <p:xfrm>
          <a:off x="1357220" y="3340566"/>
          <a:ext cx="4629534" cy="2982552"/>
        </p:xfrm>
        <a:graphic>
          <a:graphicData uri="http://schemas.openxmlformats.org/drawingml/2006/chart">
            <c:chart xmlns:c="http://schemas.openxmlformats.org/drawingml/2006/chart" xmlns:r="http://schemas.openxmlformats.org/officeDocument/2006/relationships" r:id="rId11"/>
          </a:graphicData>
        </a:graphic>
      </p:graphicFrame>
      <p:sp>
        <p:nvSpPr>
          <p:cNvPr id="6" name="Rectangle 5">
            <a:extLst>
              <a:ext uri="{FF2B5EF4-FFF2-40B4-BE49-F238E27FC236}">
                <a16:creationId xmlns:a16="http://schemas.microsoft.com/office/drawing/2014/main" id="{3FBD6DFC-3A8A-39BF-F3C2-344E65C9D8A8}"/>
              </a:ext>
            </a:extLst>
          </p:cNvPr>
          <p:cNvSpPr/>
          <p:nvPr/>
        </p:nvSpPr>
        <p:spPr>
          <a:xfrm>
            <a:off x="229603" y="9562373"/>
            <a:ext cx="6095566" cy="217111"/>
          </a:xfrm>
          <a:prstGeom prst="rect">
            <a:avLst/>
          </a:prstGeom>
        </p:spPr>
        <p:txBody>
          <a:bodyPr>
            <a:spAutoFit/>
          </a:bodyPr>
          <a:lstStyle/>
          <a:p>
            <a:pPr algn="l"/>
            <a:r>
              <a:rPr lang="en-US" sz="900" dirty="0">
                <a:solidFill>
                  <a:srgbClr val="595D63"/>
                </a:solidFill>
                <a:latin typeface="Calibri"/>
                <a:ea typeface="Calibri" panose="020F0502020204030204" pitchFamily="34" charset="0"/>
                <a:cs typeface="Calibri"/>
              </a:rPr>
              <a:t>Data from MicroStrategy</a:t>
            </a:r>
            <a:r>
              <a:rPr lang="en-US" sz="900" dirty="0">
                <a:solidFill>
                  <a:schemeClr val="tx1"/>
                </a:solidFill>
                <a:latin typeface="Calibri"/>
                <a:ea typeface="Calibri" panose="020F0502020204030204" pitchFamily="34" charset="0"/>
                <a:cs typeface="Calibri"/>
              </a:rPr>
              <a:t>,  </a:t>
            </a:r>
            <a:r>
              <a:rPr lang="en-US" sz="900" dirty="0">
                <a:solidFill>
                  <a:srgbClr val="595D63"/>
                </a:solidFill>
                <a:latin typeface="Calibri"/>
                <a:ea typeface="Calibri" panose="020F0502020204030204" pitchFamily="34" charset="0"/>
                <a:cs typeface="Calibri"/>
              </a:rPr>
              <a:t>P4</a:t>
            </a:r>
            <a:r>
              <a:rPr lang="en-US" sz="900" dirty="0">
                <a:solidFill>
                  <a:srgbClr val="595D63"/>
                </a:solidFill>
                <a:latin typeface="Calibri"/>
                <a:cs typeface="Calibri"/>
              </a:rPr>
              <a:t> 2022 – P4 2023</a:t>
            </a:r>
          </a:p>
        </p:txBody>
      </p:sp>
    </p:spTree>
    <p:extLst>
      <p:ext uri="{BB962C8B-B14F-4D97-AF65-F5344CB8AC3E}">
        <p14:creationId xmlns:p14="http://schemas.microsoft.com/office/powerpoint/2010/main" val="24025560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7CF46431-7D6F-6A99-BD25-CB03B072F822}"/>
              </a:ext>
            </a:extLst>
          </p:cNvPr>
          <p:cNvGraphicFramePr/>
          <p:nvPr>
            <p:extLst>
              <p:ext uri="{D42A27DB-BD31-4B8C-83A1-F6EECF244321}">
                <p14:modId xmlns:p14="http://schemas.microsoft.com/office/powerpoint/2010/main" val="2979927487"/>
              </p:ext>
            </p:extLst>
          </p:nvPr>
        </p:nvGraphicFramePr>
        <p:xfrm>
          <a:off x="787470" y="2948630"/>
          <a:ext cx="15036043" cy="458705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1">
            <a:extLst>
              <a:ext uri="{FF2B5EF4-FFF2-40B4-BE49-F238E27FC236}">
                <a16:creationId xmlns:a16="http://schemas.microsoft.com/office/drawing/2014/main" id="{F014DFE1-A30C-8B41-BBA8-5F29715A7D2D}"/>
              </a:ext>
            </a:extLst>
          </p:cNvPr>
          <p:cNvSpPr txBox="1">
            <a:spLocks/>
          </p:cNvSpPr>
          <p:nvPr/>
        </p:nvSpPr>
        <p:spPr>
          <a:xfrm>
            <a:off x="513340" y="1130098"/>
            <a:ext cx="15814680" cy="564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50800" rIns="50800" bIns="27432" anchor="ctr" anchorCtr="0">
            <a:noAutofit/>
          </a:bodyPr>
          <a:lstStyle>
            <a:lvl1pPr marL="0" marR="0" indent="0" algn="ctr" defTabSz="587012" eaLnBrk="1" latinLnBrk="0" hangingPunct="1">
              <a:lnSpc>
                <a:spcPct val="120000"/>
              </a:lnSpc>
              <a:spcBef>
                <a:spcPts val="711"/>
              </a:spcBef>
              <a:spcAft>
                <a:spcPts val="0"/>
              </a:spcAft>
              <a:buClrTx/>
              <a:buSzTx/>
              <a:buFontTx/>
              <a:buNone/>
              <a:tabLst/>
              <a:defRPr sz="2000" b="0" i="0" u="none" strike="noStrike" cap="all" spc="100" baseline="0">
                <a:ln>
                  <a:noFill/>
                </a:ln>
                <a:solidFill>
                  <a:schemeClr val="bg1"/>
                </a:solidFill>
                <a:uFillTx/>
                <a:latin typeface="Century Gothic" panose="020B0502020202020204" pitchFamily="34" charset="0"/>
                <a:ea typeface="Century Gothic" panose="020B0502020202020204" pitchFamily="34" charset="0"/>
                <a:cs typeface="Futura LT Medium"/>
                <a:sym typeface="Futura LT Medium"/>
              </a:defRPr>
            </a:lvl1pPr>
            <a:lvl2pPr marL="78152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07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62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172"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721"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26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081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366"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sz="2400" cap="none" dirty="0"/>
              <a:t>TEXT</a:t>
            </a:r>
          </a:p>
        </p:txBody>
      </p:sp>
      <p:sp>
        <p:nvSpPr>
          <p:cNvPr id="8" name="Text Placeholder 2">
            <a:extLst>
              <a:ext uri="{FF2B5EF4-FFF2-40B4-BE49-F238E27FC236}">
                <a16:creationId xmlns:a16="http://schemas.microsoft.com/office/drawing/2014/main" id="{0690027D-8EC4-E8F1-2F06-CB43D0CE4C3A}"/>
              </a:ext>
            </a:extLst>
          </p:cNvPr>
          <p:cNvSpPr txBox="1">
            <a:spLocks/>
          </p:cNvSpPr>
          <p:nvPr/>
        </p:nvSpPr>
        <p:spPr>
          <a:xfrm>
            <a:off x="672306" y="105970"/>
            <a:ext cx="16002000" cy="1024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50800" bIns="50800" anchor="b">
            <a:noAutofit/>
          </a:bodyPr>
          <a:lstStyle>
            <a:lvl1pPr marL="0" marR="0" indent="0" algn="ctr" defTabSz="587012" eaLnBrk="1" latinLnBrk="0" hangingPunct="1">
              <a:lnSpc>
                <a:spcPct val="100000"/>
              </a:lnSpc>
              <a:spcBef>
                <a:spcPts val="0"/>
              </a:spcBef>
              <a:spcAft>
                <a:spcPts val="0"/>
              </a:spcAft>
              <a:buClrTx/>
              <a:buSzTx/>
              <a:buFontTx/>
              <a:buNone/>
              <a:tabLst/>
              <a:defRPr sz="4999" b="0" i="0" u="none" strike="noStrike" cap="none" spc="200" baseline="0">
                <a:ln>
                  <a:noFill/>
                </a:ln>
                <a:solidFill>
                  <a:schemeClr val="bg1"/>
                </a:solidFill>
                <a:uFillTx/>
                <a:latin typeface="Century Gothic" panose="020B0502020202020204" pitchFamily="34" charset="0"/>
                <a:ea typeface="+mn-ea"/>
                <a:cs typeface="+mn-cs"/>
                <a:sym typeface="FreightText Pro"/>
              </a:defRPr>
            </a:lvl1pPr>
            <a:lvl2pPr marL="78152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07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62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172"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721"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26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081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366"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sz="4800" cap="none" dirty="0"/>
              <a:t>Activators By Period</a:t>
            </a:r>
          </a:p>
        </p:txBody>
      </p:sp>
      <p:sp>
        <p:nvSpPr>
          <p:cNvPr id="10" name="TextBox 9">
            <a:extLst>
              <a:ext uri="{FF2B5EF4-FFF2-40B4-BE49-F238E27FC236}">
                <a16:creationId xmlns:a16="http://schemas.microsoft.com/office/drawing/2014/main" id="{106F7695-D194-763F-2C9C-24774D3426B4}"/>
              </a:ext>
            </a:extLst>
          </p:cNvPr>
          <p:cNvSpPr txBox="1"/>
          <p:nvPr/>
        </p:nvSpPr>
        <p:spPr>
          <a:xfrm>
            <a:off x="6617316" y="4568022"/>
            <a:ext cx="1131572" cy="10795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6" tIns="50796" rIns="50796" bIns="50796" numCol="1" spcCol="38100" rtlCol="0" anchor="t">
            <a:normAutofit/>
          </a:bodyPr>
          <a:lstStyle/>
          <a:p>
            <a:pPr defTabSz="825396"/>
            <a:endParaRPr lang="en-US" sz="2699" dirty="0"/>
          </a:p>
        </p:txBody>
      </p:sp>
      <p:sp>
        <p:nvSpPr>
          <p:cNvPr id="11" name="TextBox 10">
            <a:extLst>
              <a:ext uri="{FF2B5EF4-FFF2-40B4-BE49-F238E27FC236}">
                <a16:creationId xmlns:a16="http://schemas.microsoft.com/office/drawing/2014/main" id="{DD30116C-3B21-A763-4844-5B210E09942C}"/>
              </a:ext>
            </a:extLst>
          </p:cNvPr>
          <p:cNvSpPr txBox="1"/>
          <p:nvPr/>
        </p:nvSpPr>
        <p:spPr>
          <a:xfrm>
            <a:off x="3535674" y="2669910"/>
            <a:ext cx="9770012" cy="557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05" tIns="35705" rIns="35705" bIns="35705" numCol="1" spcCol="38100" rtlCol="0" anchor="t">
            <a:normAutofit/>
          </a:bodyPr>
          <a:lstStyle/>
          <a:p>
            <a:pPr algn="ctr" defTabSz="580161"/>
            <a:r>
              <a:rPr lang="en-US" sz="1800" b="1" u="sng" dirty="0"/>
              <a:t>Total Activators Decomposition</a:t>
            </a:r>
            <a:endParaRPr lang="en-US" sz="1200" dirty="0">
              <a:sym typeface="FreightText Pro"/>
            </a:endParaRPr>
          </a:p>
        </p:txBody>
      </p:sp>
      <p:sp>
        <p:nvSpPr>
          <p:cNvPr id="14" name="Explosion 2 6">
            <a:extLst>
              <a:ext uri="{FF2B5EF4-FFF2-40B4-BE49-F238E27FC236}">
                <a16:creationId xmlns:a16="http://schemas.microsoft.com/office/drawing/2014/main" id="{E2EFC790-D91B-F02B-F712-D623490EA9B1}"/>
              </a:ext>
              <a:ext uri="{C183D7F6-B498-43B3-948B-1728B52AA6E4}">
                <adec:decorative xmlns:adec="http://schemas.microsoft.com/office/drawing/2017/decorative" val="0"/>
              </a:ext>
            </a:extLst>
          </p:cNvPr>
          <p:cNvSpPr/>
          <p:nvPr/>
        </p:nvSpPr>
        <p:spPr>
          <a:xfrm>
            <a:off x="15591166" y="5016500"/>
            <a:ext cx="1765086" cy="1106011"/>
          </a:xfrm>
          <a:prstGeom prst="irregularSeal2">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05" tIns="35705" rIns="35705" bIns="35705" numCol="1" spcCol="38100" rtlCol="0" anchor="ctr">
            <a:noAutofit/>
          </a:bodyPr>
          <a:lstStyle/>
          <a:p>
            <a:pPr algn="ctr" defTabSz="580161" hangingPunct="0">
              <a:defRPr/>
            </a:pPr>
            <a:r>
              <a:rPr lang="en-US" sz="1200" dirty="0">
                <a:solidFill>
                  <a:srgbClr val="FFFFFF"/>
                </a:solidFill>
                <a:latin typeface="Helvetica Light"/>
                <a:ea typeface="Helvetica Light"/>
                <a:cs typeface="Helvetica Light"/>
                <a:sym typeface="Helvetica Light"/>
              </a:rPr>
              <a:t>0%</a:t>
            </a:r>
          </a:p>
          <a:p>
            <a:pPr algn="ctr" defTabSz="580161" hangingPunct="0">
              <a:defRPr/>
            </a:pPr>
            <a:r>
              <a:rPr lang="en-US" sz="1200" dirty="0">
                <a:solidFill>
                  <a:srgbClr val="FFFFFF"/>
                </a:solidFill>
                <a:latin typeface="Helvetica Light"/>
                <a:ea typeface="Helvetica Light"/>
                <a:cs typeface="Helvetica Light"/>
                <a:sym typeface="Helvetica Light"/>
              </a:rPr>
              <a:t>Vs P3-23</a:t>
            </a:r>
            <a:endParaRPr lang="en-US" sz="1200" kern="0" dirty="0">
              <a:solidFill>
                <a:srgbClr val="FFFFFF"/>
              </a:solidFill>
              <a:latin typeface="Helvetica Light"/>
              <a:ea typeface="Helvetica Light"/>
              <a:cs typeface="Helvetica Light"/>
              <a:sym typeface="Helvetica Light"/>
            </a:endParaRPr>
          </a:p>
        </p:txBody>
      </p:sp>
      <p:sp>
        <p:nvSpPr>
          <p:cNvPr id="15" name="TextBox 14">
            <a:extLst>
              <a:ext uri="{FF2B5EF4-FFF2-40B4-BE49-F238E27FC236}">
                <a16:creationId xmlns:a16="http://schemas.microsoft.com/office/drawing/2014/main" id="{BC5AD3F1-1B68-36CB-2E33-0AD04D59334A}"/>
              </a:ext>
            </a:extLst>
          </p:cNvPr>
          <p:cNvSpPr txBox="1"/>
          <p:nvPr/>
        </p:nvSpPr>
        <p:spPr>
          <a:xfrm>
            <a:off x="87901" y="7430815"/>
            <a:ext cx="7404720" cy="209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05" tIns="35705" rIns="35705" bIns="35705" numCol="1" spcCol="38100" rtlCol="0" anchor="t">
            <a:normAutofit fontScale="92500" lnSpcReduction="20000"/>
          </a:bodyPr>
          <a:lstStyle/>
          <a:p>
            <a:pPr defTabSz="580161" hangingPunct="0">
              <a:lnSpc>
                <a:spcPct val="90000"/>
              </a:lnSpc>
            </a:pPr>
            <a:r>
              <a:rPr lang="en-US" sz="1265" b="1" i="1" u="sng" dirty="0">
                <a:sym typeface="FreightText Pro"/>
              </a:rPr>
              <a:t>New </a:t>
            </a:r>
            <a:r>
              <a:rPr lang="en-US" sz="1265" b="1" i="1" u="sng" dirty="0"/>
              <a:t>Activators</a:t>
            </a:r>
            <a:r>
              <a:rPr lang="en-US" sz="1265" b="1" i="1" u="sng" dirty="0">
                <a:sym typeface="FreightText Pro"/>
              </a:rPr>
              <a:t>: Shoppers who made their first </a:t>
            </a:r>
            <a:r>
              <a:rPr lang="en-US" sz="1265" b="1" i="1" u="sng" dirty="0"/>
              <a:t>activation</a:t>
            </a:r>
            <a:r>
              <a:rPr lang="en-US" sz="1265" b="1" i="1" u="sng" dirty="0">
                <a:sym typeface="FreightText Pro"/>
              </a:rPr>
              <a:t> in each </a:t>
            </a:r>
            <a:r>
              <a:rPr lang="en-US" sz="1265" b="1" i="1" u="sng" dirty="0"/>
              <a:t>Period</a:t>
            </a:r>
            <a:endParaRPr lang="en-US" sz="1265" b="1" i="1" u="sng" dirty="0">
              <a:sym typeface="FreightText Pro"/>
            </a:endParaRPr>
          </a:p>
        </p:txBody>
      </p:sp>
      <p:sp>
        <p:nvSpPr>
          <p:cNvPr id="17" name="Explosion 2 6">
            <a:extLst>
              <a:ext uri="{FF2B5EF4-FFF2-40B4-BE49-F238E27FC236}">
                <a16:creationId xmlns:a16="http://schemas.microsoft.com/office/drawing/2014/main" id="{1B5804DE-87A5-D0FA-FE4E-19E3A2DBAFFD}"/>
              </a:ext>
              <a:ext uri="{C183D7F6-B498-43B3-948B-1728B52AA6E4}">
                <adec:decorative xmlns:adec="http://schemas.microsoft.com/office/drawing/2017/decorative" val="0"/>
              </a:ext>
            </a:extLst>
          </p:cNvPr>
          <p:cNvSpPr/>
          <p:nvPr/>
        </p:nvSpPr>
        <p:spPr>
          <a:xfrm>
            <a:off x="15591166" y="3885808"/>
            <a:ext cx="1765086" cy="1011322"/>
          </a:xfrm>
          <a:prstGeom prst="irregularSeal2">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05" tIns="35705" rIns="35705" bIns="35705" numCol="1" spcCol="38100" rtlCol="0" anchor="ctr">
            <a:noAutofit/>
          </a:bodyPr>
          <a:lstStyle/>
          <a:p>
            <a:pPr algn="ctr" defTabSz="580161" hangingPunct="0">
              <a:defRPr/>
            </a:pPr>
            <a:r>
              <a:rPr lang="en-US" sz="1200" kern="0" dirty="0">
                <a:solidFill>
                  <a:srgbClr val="FFFFFF"/>
                </a:solidFill>
                <a:latin typeface="Helvetica Light"/>
                <a:ea typeface="Helvetica Light"/>
                <a:cs typeface="Helvetica Light"/>
                <a:sym typeface="Helvetica Light"/>
              </a:rPr>
              <a:t>-15% vs </a:t>
            </a:r>
            <a:r>
              <a:rPr lang="en-US" sz="1200" dirty="0">
                <a:solidFill>
                  <a:srgbClr val="FFFFFF"/>
                </a:solidFill>
                <a:latin typeface="Helvetica Light"/>
                <a:ea typeface="Helvetica Light"/>
                <a:cs typeface="Helvetica Light"/>
                <a:sym typeface="Helvetica Light"/>
              </a:rPr>
              <a:t>P3</a:t>
            </a:r>
            <a:r>
              <a:rPr lang="en-US" sz="1200" kern="0" dirty="0">
                <a:solidFill>
                  <a:srgbClr val="FFFFFF"/>
                </a:solidFill>
                <a:latin typeface="Helvetica Light"/>
                <a:ea typeface="Helvetica Light"/>
                <a:cs typeface="Helvetica Light"/>
                <a:sym typeface="Helvetica Light"/>
              </a:rPr>
              <a:t>-23</a:t>
            </a:r>
          </a:p>
        </p:txBody>
      </p:sp>
      <p:sp>
        <p:nvSpPr>
          <p:cNvPr id="13" name="Rectangle: Rounded Corners 12">
            <a:extLst>
              <a:ext uri="{FF2B5EF4-FFF2-40B4-BE49-F238E27FC236}">
                <a16:creationId xmlns:a16="http://schemas.microsoft.com/office/drawing/2014/main" id="{14308CF3-7652-5BF8-2136-29CE84E349CB}"/>
              </a:ext>
            </a:extLst>
          </p:cNvPr>
          <p:cNvSpPr/>
          <p:nvPr/>
        </p:nvSpPr>
        <p:spPr>
          <a:xfrm>
            <a:off x="405898" y="7854617"/>
            <a:ext cx="16534815" cy="762591"/>
          </a:xfrm>
          <a:prstGeom prst="round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uFillTx/>
                <a:ea typeface="Helvetica Light"/>
                <a:cs typeface="Helvetica Light"/>
                <a:sym typeface="Helvetica Light"/>
              </a:rPr>
              <a:t>Comments</a:t>
            </a:r>
          </a:p>
        </p:txBody>
      </p:sp>
      <p:sp>
        <p:nvSpPr>
          <p:cNvPr id="18" name="Text Placeholder 1">
            <a:extLst>
              <a:ext uri="{FF2B5EF4-FFF2-40B4-BE49-F238E27FC236}">
                <a16:creationId xmlns:a16="http://schemas.microsoft.com/office/drawing/2014/main" id="{6DCCFEF2-26EA-1082-9884-66C884D43815}"/>
              </a:ext>
            </a:extLst>
          </p:cNvPr>
          <p:cNvSpPr>
            <a:spLocks noGrp="1"/>
          </p:cNvSpPr>
          <p:nvPr>
            <p:ph type="body" sz="quarter" idx="27"/>
          </p:nvPr>
        </p:nvSpPr>
        <p:spPr>
          <a:xfrm>
            <a:off x="685867" y="8906445"/>
            <a:ext cx="13833070" cy="188862"/>
          </a:xfrm>
        </p:spPr>
        <p:txBody>
          <a:bodyPr/>
          <a:lstStyle/>
          <a:p>
            <a:r>
              <a:rPr lang="en-US" dirty="0"/>
              <a:t>Source: Quotient Reporting Portal</a:t>
            </a:r>
          </a:p>
        </p:txBody>
      </p:sp>
      <p:pic>
        <p:nvPicPr>
          <p:cNvPr id="3" name="Picture 2">
            <a:extLst>
              <a:ext uri="{FF2B5EF4-FFF2-40B4-BE49-F238E27FC236}">
                <a16:creationId xmlns:a16="http://schemas.microsoft.com/office/drawing/2014/main" id="{FF6A6FFA-E04D-AA1A-A517-D1EF396585D3}"/>
              </a:ext>
            </a:extLst>
          </p:cNvPr>
          <p:cNvPicPr>
            <a:picLocks noChangeAspect="1"/>
          </p:cNvPicPr>
          <p:nvPr/>
        </p:nvPicPr>
        <p:blipFill>
          <a:blip r:embed="rId4"/>
          <a:stretch>
            <a:fillRect/>
          </a:stretch>
        </p:blipFill>
        <p:spPr>
          <a:xfrm>
            <a:off x="16099945" y="187736"/>
            <a:ext cx="1148721" cy="981488"/>
          </a:xfrm>
          <a:prstGeom prst="rect">
            <a:avLst/>
          </a:prstGeom>
        </p:spPr>
      </p:pic>
    </p:spTree>
    <p:extLst>
      <p:ext uri="{BB962C8B-B14F-4D97-AF65-F5344CB8AC3E}">
        <p14:creationId xmlns:p14="http://schemas.microsoft.com/office/powerpoint/2010/main" val="22321747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DB4CA-4375-49B5-A19A-17437DFE7032}"/>
              </a:ext>
            </a:extLst>
          </p:cNvPr>
          <p:cNvSpPr>
            <a:spLocks noGrp="1"/>
          </p:cNvSpPr>
          <p:nvPr>
            <p:ph type="body" sz="quarter" idx="27"/>
          </p:nvPr>
        </p:nvSpPr>
        <p:spPr/>
        <p:txBody>
          <a:bodyPr/>
          <a:lstStyle/>
          <a:p>
            <a:r>
              <a:rPr kumimoji="0" lang="en-US" sz="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FreightText Pro"/>
              </a:rPr>
              <a:t>Data: MicroStrategy</a:t>
            </a:r>
            <a:r>
              <a:rPr lang="en-US" dirty="0">
                <a:solidFill>
                  <a:srgbClr val="FFFFFF"/>
                </a:solidFill>
              </a:rPr>
              <a:t>, 4W/E MoM</a:t>
            </a:r>
            <a:endParaRPr kumimoji="0" lang="en-US" sz="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FreightText Pro"/>
            </a:endParaRPr>
          </a:p>
          <a:p>
            <a:endParaRPr lang="en-US" dirty="0"/>
          </a:p>
        </p:txBody>
      </p:sp>
      <p:sp>
        <p:nvSpPr>
          <p:cNvPr id="4" name="Text Placeholder 3">
            <a:extLst>
              <a:ext uri="{FF2B5EF4-FFF2-40B4-BE49-F238E27FC236}">
                <a16:creationId xmlns:a16="http://schemas.microsoft.com/office/drawing/2014/main" id="{23143F79-A3C7-46D9-BCC9-36B16EAF0C29}"/>
              </a:ext>
            </a:extLst>
          </p:cNvPr>
          <p:cNvSpPr>
            <a:spLocks noGrp="1"/>
          </p:cNvSpPr>
          <p:nvPr>
            <p:ph type="body" sz="quarter" idx="13"/>
          </p:nvPr>
        </p:nvSpPr>
        <p:spPr>
          <a:xfrm>
            <a:off x="560607" y="1512005"/>
            <a:ext cx="16002706" cy="762592"/>
          </a:xfrm>
        </p:spPr>
        <p:txBody>
          <a:bodyPr anchor="t"/>
          <a:lstStyle/>
          <a:p>
            <a:r>
              <a:rPr lang="en-IN" sz="2400" cap="none" dirty="0">
                <a:solidFill>
                  <a:schemeClr val="bg1"/>
                </a:solidFill>
              </a:rPr>
              <a:t>TEXT</a:t>
            </a:r>
          </a:p>
        </p:txBody>
      </p:sp>
      <p:sp>
        <p:nvSpPr>
          <p:cNvPr id="5" name="Text Placeholder 4">
            <a:extLst>
              <a:ext uri="{FF2B5EF4-FFF2-40B4-BE49-F238E27FC236}">
                <a16:creationId xmlns:a16="http://schemas.microsoft.com/office/drawing/2014/main" id="{84232FF4-920A-4DEE-A676-8F96C3324041}"/>
              </a:ext>
            </a:extLst>
          </p:cNvPr>
          <p:cNvSpPr>
            <a:spLocks noGrp="1"/>
          </p:cNvSpPr>
          <p:nvPr>
            <p:ph type="body" sz="quarter" idx="14"/>
          </p:nvPr>
        </p:nvSpPr>
        <p:spPr>
          <a:xfrm>
            <a:off x="663448" y="382786"/>
            <a:ext cx="16002000" cy="1024128"/>
          </a:xfrm>
        </p:spPr>
        <p:txBody>
          <a:bodyPr anchor="b"/>
          <a:lstStyle/>
          <a:p>
            <a:r>
              <a:rPr lang="en-US" sz="5000" dirty="0"/>
              <a:t>Platform Performance vs Quotient Network</a:t>
            </a:r>
          </a:p>
        </p:txBody>
      </p:sp>
      <p:graphicFrame>
        <p:nvGraphicFramePr>
          <p:cNvPr id="6" name="Chart 5">
            <a:extLst>
              <a:ext uri="{FF2B5EF4-FFF2-40B4-BE49-F238E27FC236}">
                <a16:creationId xmlns:a16="http://schemas.microsoft.com/office/drawing/2014/main" id="{199AF617-2847-4759-A2CA-E1DA0864B601}"/>
              </a:ext>
            </a:extLst>
          </p:cNvPr>
          <p:cNvGraphicFramePr/>
          <p:nvPr>
            <p:extLst>
              <p:ext uri="{D42A27DB-BD31-4B8C-83A1-F6EECF244321}">
                <p14:modId xmlns:p14="http://schemas.microsoft.com/office/powerpoint/2010/main" val="986192284"/>
              </p:ext>
            </p:extLst>
          </p:nvPr>
        </p:nvGraphicFramePr>
        <p:xfrm>
          <a:off x="894499" y="2675185"/>
          <a:ext cx="15334922" cy="518828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1">
            <a:extLst>
              <a:ext uri="{FF2B5EF4-FFF2-40B4-BE49-F238E27FC236}">
                <a16:creationId xmlns:a16="http://schemas.microsoft.com/office/drawing/2014/main" id="{CBDEF0F7-7863-4FEC-882B-ABB71B0F2A34}"/>
              </a:ext>
            </a:extLst>
          </p:cNvPr>
          <p:cNvSpPr txBox="1">
            <a:spLocks/>
          </p:cNvSpPr>
          <p:nvPr/>
        </p:nvSpPr>
        <p:spPr>
          <a:xfrm>
            <a:off x="663448" y="8908281"/>
            <a:ext cx="13833070" cy="1756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rmAutofit/>
          </a:bodyPr>
          <a:lstStyle>
            <a:lvl1pPr marL="0" marR="0" indent="0" algn="l" defTabSz="587012" eaLnBrk="1" latinLnBrk="0" hangingPunct="1">
              <a:lnSpc>
                <a:spcPct val="100000"/>
              </a:lnSpc>
              <a:spcBef>
                <a:spcPts val="3699"/>
              </a:spcBef>
              <a:spcAft>
                <a:spcPts val="0"/>
              </a:spcAft>
              <a:buClrTx/>
              <a:buSzPct val="75000"/>
              <a:buFontTx/>
              <a:buNone/>
              <a:tabLst/>
              <a:defRPr sz="800" b="0" i="0" u="none" strike="noStrike" cap="none" spc="0" baseline="0">
                <a:ln>
                  <a:noFill/>
                </a:ln>
                <a:solidFill>
                  <a:schemeClr val="bg1"/>
                </a:solidFill>
                <a:uFillTx/>
                <a:latin typeface="Arial" panose="020B0604020202020204" pitchFamily="34" charset="0"/>
                <a:ea typeface="+mn-ea"/>
                <a:cs typeface="Arial" panose="020B0604020202020204" pitchFamily="34" charset="0"/>
                <a:sym typeface="FreightText Pro"/>
              </a:defRPr>
            </a:lvl1pPr>
            <a:lvl2pPr marL="78152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07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62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172"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721"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26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081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366"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pPr marL="0" marR="0" lvl="0" indent="0" algn="l" defTabSz="587012" eaLnBrk="1" fontAlgn="auto" latinLnBrk="0" hangingPunct="1">
              <a:lnSpc>
                <a:spcPct val="100000"/>
              </a:lnSpc>
              <a:spcBef>
                <a:spcPts val="3699"/>
              </a:spcBef>
              <a:spcAft>
                <a:spcPts val="0"/>
              </a:spcAft>
              <a:buClrTx/>
              <a:buSzPct val="75000"/>
              <a:buFontTx/>
              <a:buNone/>
              <a:tabLst/>
              <a:defRPr/>
            </a:pPr>
            <a:r>
              <a:rPr kumimoji="0" lang="en-US" sz="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FreightText Pro"/>
              </a:rPr>
              <a:t>Data: MicroStrategy</a:t>
            </a:r>
            <a:r>
              <a:rPr lang="en-US" dirty="0">
                <a:solidFill>
                  <a:srgbClr val="FFFFFF"/>
                </a:solidFill>
              </a:rPr>
              <a:t>, </a:t>
            </a:r>
            <a:r>
              <a:rPr lang="en-US" dirty="0"/>
              <a:t>13 W/E Q1: 1/29/2023 – 4/29/2023, Q4: 10/30/2022 – 1/28/2023</a:t>
            </a:r>
            <a:endParaRPr kumimoji="0" lang="en-US" sz="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FreightText Pro"/>
            </a:endParaRPr>
          </a:p>
        </p:txBody>
      </p:sp>
      <p:sp>
        <p:nvSpPr>
          <p:cNvPr id="8" name="Rectangle: Rounded Corners 7">
            <a:extLst>
              <a:ext uri="{FF2B5EF4-FFF2-40B4-BE49-F238E27FC236}">
                <a16:creationId xmlns:a16="http://schemas.microsoft.com/office/drawing/2014/main" id="{54DAE69C-ECA6-06FE-B989-4573CB1D13E9}"/>
              </a:ext>
            </a:extLst>
          </p:cNvPr>
          <p:cNvSpPr/>
          <p:nvPr/>
        </p:nvSpPr>
        <p:spPr>
          <a:xfrm>
            <a:off x="405898" y="7895690"/>
            <a:ext cx="16534815" cy="762591"/>
          </a:xfrm>
          <a:prstGeom prst="round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uFillTx/>
                <a:ea typeface="Helvetica Light"/>
                <a:cs typeface="Helvetica Light"/>
                <a:sym typeface="Helvetica Light"/>
              </a:rPr>
              <a:t>Comments</a:t>
            </a:r>
          </a:p>
        </p:txBody>
      </p:sp>
      <p:pic>
        <p:nvPicPr>
          <p:cNvPr id="9" name="Picture 8">
            <a:extLst>
              <a:ext uri="{FF2B5EF4-FFF2-40B4-BE49-F238E27FC236}">
                <a16:creationId xmlns:a16="http://schemas.microsoft.com/office/drawing/2014/main" id="{E7238FDA-2F38-6F1F-4F7B-969ABD671F34}"/>
              </a:ext>
            </a:extLst>
          </p:cNvPr>
          <p:cNvPicPr>
            <a:picLocks noChangeAspect="1"/>
          </p:cNvPicPr>
          <p:nvPr/>
        </p:nvPicPr>
        <p:blipFill>
          <a:blip r:embed="rId4"/>
          <a:stretch>
            <a:fillRect/>
          </a:stretch>
        </p:blipFill>
        <p:spPr>
          <a:xfrm>
            <a:off x="16091087" y="39517"/>
            <a:ext cx="1148721" cy="981488"/>
          </a:xfrm>
          <a:prstGeom prst="rect">
            <a:avLst/>
          </a:prstGeom>
        </p:spPr>
      </p:pic>
    </p:spTree>
    <p:extLst>
      <p:ext uri="{BB962C8B-B14F-4D97-AF65-F5344CB8AC3E}">
        <p14:creationId xmlns:p14="http://schemas.microsoft.com/office/powerpoint/2010/main" val="29939807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DECA-171E-4EF1-B907-46A568AA7B7F}"/>
              </a:ext>
            </a:extLst>
          </p:cNvPr>
          <p:cNvSpPr>
            <a:spLocks noGrp="1"/>
          </p:cNvSpPr>
          <p:nvPr>
            <p:ph type="title"/>
          </p:nvPr>
        </p:nvSpPr>
        <p:spPr/>
        <p:txBody>
          <a:bodyPr/>
          <a:lstStyle/>
          <a:p>
            <a:r>
              <a:rPr lang="en-US" dirty="0">
                <a:solidFill>
                  <a:schemeClr val="bg1"/>
                </a:solidFill>
              </a:rPr>
              <a:t>BJs </a:t>
            </a:r>
            <a:r>
              <a:rPr lang="en-US" dirty="0"/>
              <a:t>Performance</a:t>
            </a:r>
          </a:p>
        </p:txBody>
      </p:sp>
      <p:pic>
        <p:nvPicPr>
          <p:cNvPr id="3" name="Picture 2">
            <a:extLst>
              <a:ext uri="{FF2B5EF4-FFF2-40B4-BE49-F238E27FC236}">
                <a16:creationId xmlns:a16="http://schemas.microsoft.com/office/drawing/2014/main" id="{4F9FC69B-6DB2-4DBA-BCBD-B8588BC960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0"/>
            <a:ext cx="2001108" cy="1125623"/>
          </a:xfrm>
          <a:prstGeom prst="rect">
            <a:avLst/>
          </a:prstGeom>
        </p:spPr>
      </p:pic>
    </p:spTree>
    <p:extLst>
      <p:ext uri="{BB962C8B-B14F-4D97-AF65-F5344CB8AC3E}">
        <p14:creationId xmlns:p14="http://schemas.microsoft.com/office/powerpoint/2010/main" val="28722419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BDDFEC2-49B8-45EC-B004-7176E1075EB6}"/>
              </a:ext>
            </a:extLst>
          </p:cNvPr>
          <p:cNvSpPr>
            <a:spLocks noGrp="1"/>
          </p:cNvSpPr>
          <p:nvPr>
            <p:ph type="body" sz="quarter" idx="13"/>
          </p:nvPr>
        </p:nvSpPr>
        <p:spPr>
          <a:xfrm>
            <a:off x="474680" y="1258287"/>
            <a:ext cx="15919578" cy="863899"/>
          </a:xfrm>
        </p:spPr>
        <p:txBody>
          <a:bodyPr anchor="ctr"/>
          <a:lstStyle/>
          <a:p>
            <a:pPr algn="just"/>
            <a:r>
              <a:rPr lang="en-US" sz="2420" b="1" dirty="0"/>
              <a:t>BJ</a:t>
            </a:r>
            <a:r>
              <a:rPr lang="en-US" sz="2420" b="1" cap="none" dirty="0"/>
              <a:t>s</a:t>
            </a:r>
            <a:r>
              <a:rPr lang="en-US" sz="2420" b="1" dirty="0"/>
              <a:t> provided over $827.3M in savings to its shoppers who activated and drove over $263.9M in Store sales from Redemptions</a:t>
            </a:r>
          </a:p>
        </p:txBody>
      </p:sp>
      <p:sp>
        <p:nvSpPr>
          <p:cNvPr id="2" name="Text Placeholder 1">
            <a:extLst>
              <a:ext uri="{FF2B5EF4-FFF2-40B4-BE49-F238E27FC236}">
                <a16:creationId xmlns:a16="http://schemas.microsoft.com/office/drawing/2014/main" id="{31005FAD-35E1-4501-BB83-13DD76FE3FB2}"/>
              </a:ext>
            </a:extLst>
          </p:cNvPr>
          <p:cNvSpPr>
            <a:spLocks noGrp="1"/>
          </p:cNvSpPr>
          <p:nvPr>
            <p:ph type="body" sz="quarter" idx="14"/>
          </p:nvPr>
        </p:nvSpPr>
        <p:spPr>
          <a:xfrm>
            <a:off x="474680" y="233046"/>
            <a:ext cx="8440720" cy="1025241"/>
          </a:xfrm>
        </p:spPr>
        <p:txBody>
          <a:bodyPr/>
          <a:lstStyle/>
          <a:p>
            <a:r>
              <a:rPr lang="en-US" dirty="0"/>
              <a:t>Q1 2023 AT A GLANCE</a:t>
            </a:r>
          </a:p>
        </p:txBody>
      </p:sp>
      <p:sp>
        <p:nvSpPr>
          <p:cNvPr id="26" name="Rectangle: Rounded Corners 25">
            <a:extLst>
              <a:ext uri="{FF2B5EF4-FFF2-40B4-BE49-F238E27FC236}">
                <a16:creationId xmlns:a16="http://schemas.microsoft.com/office/drawing/2014/main" id="{CF2E8ED9-B6A4-46C3-9F08-58F155298CA9}"/>
              </a:ext>
            </a:extLst>
          </p:cNvPr>
          <p:cNvSpPr/>
          <p:nvPr/>
        </p:nvSpPr>
        <p:spPr>
          <a:xfrm>
            <a:off x="474680" y="2374418"/>
            <a:ext cx="5203613" cy="2743200"/>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ln w="0"/>
                <a:solidFill>
                  <a:schemeClr val="bg1"/>
                </a:solidFill>
              </a:rPr>
              <a:t>333.8M</a:t>
            </a:r>
            <a:endParaRPr lang="en-US" sz="3984" b="1" dirty="0"/>
          </a:p>
          <a:p>
            <a:pPr algn="ctr"/>
            <a:r>
              <a:rPr lang="en-US" sz="3200" dirty="0"/>
              <a:t>Total Activations</a:t>
            </a:r>
          </a:p>
        </p:txBody>
      </p:sp>
      <p:sp>
        <p:nvSpPr>
          <p:cNvPr id="27" name="Rectangle: Rounded Corners 26">
            <a:extLst>
              <a:ext uri="{FF2B5EF4-FFF2-40B4-BE49-F238E27FC236}">
                <a16:creationId xmlns:a16="http://schemas.microsoft.com/office/drawing/2014/main" id="{D692D09E-61D5-46B4-B13D-062C31763B70}"/>
              </a:ext>
            </a:extLst>
          </p:cNvPr>
          <p:cNvSpPr/>
          <p:nvPr/>
        </p:nvSpPr>
        <p:spPr>
          <a:xfrm>
            <a:off x="6087150" y="2374418"/>
            <a:ext cx="5203613" cy="27432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ln w="0"/>
                <a:solidFill>
                  <a:schemeClr val="bg1"/>
                </a:solidFill>
              </a:rPr>
              <a:t>26.8M</a:t>
            </a:r>
            <a:endParaRPr lang="en-US" sz="3984" b="1" dirty="0"/>
          </a:p>
          <a:p>
            <a:pPr algn="ctr"/>
            <a:r>
              <a:rPr lang="en-US" sz="3200" dirty="0"/>
              <a:t>Total Redemptions</a:t>
            </a:r>
          </a:p>
        </p:txBody>
      </p:sp>
      <p:sp>
        <p:nvSpPr>
          <p:cNvPr id="28" name="Rectangle: Rounded Corners 27">
            <a:extLst>
              <a:ext uri="{FF2B5EF4-FFF2-40B4-BE49-F238E27FC236}">
                <a16:creationId xmlns:a16="http://schemas.microsoft.com/office/drawing/2014/main" id="{7C31BD46-664A-49B6-B235-9FE80246D048}"/>
              </a:ext>
            </a:extLst>
          </p:cNvPr>
          <p:cNvSpPr/>
          <p:nvPr/>
        </p:nvSpPr>
        <p:spPr>
          <a:xfrm>
            <a:off x="474680" y="5801799"/>
            <a:ext cx="5203613" cy="27432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ln w="0"/>
                <a:solidFill>
                  <a:schemeClr val="bg1"/>
                </a:solidFill>
              </a:rPr>
              <a:t>$827.3M</a:t>
            </a:r>
            <a:endParaRPr lang="en-US" sz="3984" b="1" dirty="0"/>
          </a:p>
          <a:p>
            <a:pPr algn="ctr"/>
            <a:r>
              <a:rPr lang="en-US" sz="3200" dirty="0"/>
              <a:t>Total Activated Savings</a:t>
            </a:r>
          </a:p>
        </p:txBody>
      </p:sp>
      <p:sp>
        <p:nvSpPr>
          <p:cNvPr id="29" name="Rectangle: Rounded Corners 28">
            <a:extLst>
              <a:ext uri="{FF2B5EF4-FFF2-40B4-BE49-F238E27FC236}">
                <a16:creationId xmlns:a16="http://schemas.microsoft.com/office/drawing/2014/main" id="{00F3170C-BA65-4969-AF1B-20D8C9881EDB}"/>
              </a:ext>
            </a:extLst>
          </p:cNvPr>
          <p:cNvSpPr/>
          <p:nvPr/>
        </p:nvSpPr>
        <p:spPr>
          <a:xfrm>
            <a:off x="6087150" y="5801799"/>
            <a:ext cx="5203613" cy="2743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solidFill>
                  <a:schemeClr val="bg1"/>
                </a:solidFill>
              </a:rPr>
              <a:t>$66.0M</a:t>
            </a:r>
            <a:endParaRPr lang="en-US" sz="3984" b="1" dirty="0"/>
          </a:p>
          <a:p>
            <a:pPr algn="ctr"/>
            <a:r>
              <a:rPr lang="en-US" sz="3200" dirty="0"/>
              <a:t>Total Redeemed Discount</a:t>
            </a:r>
          </a:p>
        </p:txBody>
      </p:sp>
      <p:sp>
        <p:nvSpPr>
          <p:cNvPr id="30" name="Rectangle: Rounded Corners 29">
            <a:extLst>
              <a:ext uri="{FF2B5EF4-FFF2-40B4-BE49-F238E27FC236}">
                <a16:creationId xmlns:a16="http://schemas.microsoft.com/office/drawing/2014/main" id="{0CA646DB-31C0-4EAD-8501-258685C965FA}"/>
              </a:ext>
            </a:extLst>
          </p:cNvPr>
          <p:cNvSpPr/>
          <p:nvPr/>
        </p:nvSpPr>
        <p:spPr>
          <a:xfrm>
            <a:off x="11699621" y="5798970"/>
            <a:ext cx="5203613" cy="27432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260" b="1" dirty="0">
                <a:ln w="0"/>
                <a:solidFill>
                  <a:schemeClr val="bg1"/>
                </a:solidFill>
              </a:rPr>
              <a:t>$263.9M</a:t>
            </a:r>
            <a:endParaRPr lang="en-US" sz="3984" b="1" dirty="0"/>
          </a:p>
          <a:p>
            <a:pPr algn="ctr"/>
            <a:r>
              <a:rPr lang="en-US" sz="3200" dirty="0"/>
              <a:t>Store Sales from Redemptions</a:t>
            </a:r>
          </a:p>
        </p:txBody>
      </p:sp>
      <p:sp>
        <p:nvSpPr>
          <p:cNvPr id="31" name="Rectangle: Rounded Corners 30">
            <a:extLst>
              <a:ext uri="{FF2B5EF4-FFF2-40B4-BE49-F238E27FC236}">
                <a16:creationId xmlns:a16="http://schemas.microsoft.com/office/drawing/2014/main" id="{7C055B2B-EE1E-45FE-BCF3-B4E9255629D5}"/>
              </a:ext>
            </a:extLst>
          </p:cNvPr>
          <p:cNvSpPr/>
          <p:nvPr/>
        </p:nvSpPr>
        <p:spPr>
          <a:xfrm>
            <a:off x="11699621" y="2374418"/>
            <a:ext cx="5203613" cy="27432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260" b="1" dirty="0">
                <a:solidFill>
                  <a:schemeClr val="bg1"/>
                </a:solidFill>
              </a:rPr>
              <a:t>1.7K</a:t>
            </a:r>
            <a:endParaRPr lang="en-US" sz="3984" b="1" dirty="0"/>
          </a:p>
          <a:p>
            <a:pPr algn="ctr"/>
            <a:r>
              <a:rPr lang="en-US" sz="3200" dirty="0"/>
              <a:t>Active Offers</a:t>
            </a:r>
          </a:p>
        </p:txBody>
      </p:sp>
      <p:pic>
        <p:nvPicPr>
          <p:cNvPr id="12" name="Picture 11">
            <a:extLst>
              <a:ext uri="{FF2B5EF4-FFF2-40B4-BE49-F238E27FC236}">
                <a16:creationId xmlns:a16="http://schemas.microsoft.com/office/drawing/2014/main" id="{2906AA96-BC2F-4200-BBD9-71B6FA8E9C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0"/>
            <a:ext cx="2001108" cy="1125623"/>
          </a:xfrm>
          <a:prstGeom prst="rect">
            <a:avLst/>
          </a:prstGeom>
        </p:spPr>
      </p:pic>
      <p:sp>
        <p:nvSpPr>
          <p:cNvPr id="14" name="TextBox 13">
            <a:extLst>
              <a:ext uri="{FF2B5EF4-FFF2-40B4-BE49-F238E27FC236}">
                <a16:creationId xmlns:a16="http://schemas.microsoft.com/office/drawing/2014/main" id="{F9EC4A08-A7F4-4757-8693-2AFE95172A9F}"/>
              </a:ext>
            </a:extLst>
          </p:cNvPr>
          <p:cNvSpPr txBox="1"/>
          <p:nvPr/>
        </p:nvSpPr>
        <p:spPr>
          <a:xfrm>
            <a:off x="474680" y="8668138"/>
            <a:ext cx="8737600" cy="216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900" dirty="0">
                <a:solidFill>
                  <a:srgbClr val="595D63"/>
                </a:solidFill>
                <a:latin typeface="Calibri" panose="020F0502020204030204" pitchFamily="34" charset="0"/>
                <a:ea typeface="Calibri" panose="020F0502020204030204" pitchFamily="34" charset="0"/>
              </a:rPr>
              <a:t>Data from MicroStrategy, 13 W/E 1/29/2023 – 4/29/2023</a:t>
            </a:r>
            <a:endParaRPr lang="en-US" sz="900" dirty="0">
              <a:solidFill>
                <a:srgbClr val="595D63"/>
              </a:solidFill>
            </a:endParaRPr>
          </a:p>
        </p:txBody>
      </p:sp>
    </p:spTree>
    <p:extLst>
      <p:ext uri="{BB962C8B-B14F-4D97-AF65-F5344CB8AC3E}">
        <p14:creationId xmlns:p14="http://schemas.microsoft.com/office/powerpoint/2010/main" val="13691109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7AD654-2474-47D4-A974-42F94B10ED9B}"/>
              </a:ext>
            </a:extLst>
          </p:cNvPr>
          <p:cNvSpPr>
            <a:spLocks noGrp="1"/>
          </p:cNvSpPr>
          <p:nvPr>
            <p:ph type="body" sz="quarter" idx="14"/>
          </p:nvPr>
        </p:nvSpPr>
        <p:spPr>
          <a:xfrm>
            <a:off x="3727254" y="264289"/>
            <a:ext cx="9787618" cy="557594"/>
          </a:xfrm>
        </p:spPr>
        <p:txBody>
          <a:bodyPr/>
          <a:lstStyle/>
          <a:p>
            <a:r>
              <a:rPr lang="en-US" sz="4000" b="1" dirty="0"/>
              <a:t>Q1 2023 Vs Q1 2022</a:t>
            </a:r>
          </a:p>
        </p:txBody>
      </p:sp>
      <p:graphicFrame>
        <p:nvGraphicFramePr>
          <p:cNvPr id="9" name="Chart 8">
            <a:extLst>
              <a:ext uri="{FF2B5EF4-FFF2-40B4-BE49-F238E27FC236}">
                <a16:creationId xmlns:a16="http://schemas.microsoft.com/office/drawing/2014/main" id="{83EED9AE-1512-494C-A7D7-0C7E0B6B634A}"/>
              </a:ext>
            </a:extLst>
          </p:cNvPr>
          <p:cNvGraphicFramePr/>
          <p:nvPr>
            <p:extLst>
              <p:ext uri="{D42A27DB-BD31-4B8C-83A1-F6EECF244321}">
                <p14:modId xmlns:p14="http://schemas.microsoft.com/office/powerpoint/2010/main" val="80924320"/>
              </p:ext>
            </p:extLst>
          </p:nvPr>
        </p:nvGraphicFramePr>
        <p:xfrm>
          <a:off x="457200" y="2659066"/>
          <a:ext cx="16225964" cy="5533206"/>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Straight Connector 22">
            <a:extLst>
              <a:ext uri="{FF2B5EF4-FFF2-40B4-BE49-F238E27FC236}">
                <a16:creationId xmlns:a16="http://schemas.microsoft.com/office/drawing/2014/main" id="{1462E6A2-B559-42A9-8646-BC8ABD284506}"/>
              </a:ext>
            </a:extLst>
          </p:cNvPr>
          <p:cNvCxnSpPr>
            <a:cxnSpLocks/>
          </p:cNvCxnSpPr>
          <p:nvPr/>
        </p:nvCxnSpPr>
        <p:spPr>
          <a:xfrm>
            <a:off x="8687522" y="3455485"/>
            <a:ext cx="569" cy="4227617"/>
          </a:xfrm>
          <a:prstGeom prst="line">
            <a:avLst/>
          </a:prstGeom>
          <a:noFill/>
          <a:ln w="381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485B0671-2145-4EE0-878E-50AEE2E4F8F0}"/>
              </a:ext>
            </a:extLst>
          </p:cNvPr>
          <p:cNvCxnSpPr>
            <a:cxnSpLocks/>
          </p:cNvCxnSpPr>
          <p:nvPr/>
        </p:nvCxnSpPr>
        <p:spPr>
          <a:xfrm>
            <a:off x="12632068" y="3563436"/>
            <a:ext cx="569" cy="4227617"/>
          </a:xfrm>
          <a:prstGeom prst="line">
            <a:avLst/>
          </a:prstGeom>
          <a:noFill/>
          <a:ln w="3810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aphicFrame>
        <p:nvGraphicFramePr>
          <p:cNvPr id="3" name="Table 5">
            <a:extLst>
              <a:ext uri="{FF2B5EF4-FFF2-40B4-BE49-F238E27FC236}">
                <a16:creationId xmlns:a16="http://schemas.microsoft.com/office/drawing/2014/main" id="{19DE5FDC-8DB2-4DD4-825D-86442806965B}"/>
              </a:ext>
            </a:extLst>
          </p:cNvPr>
          <p:cNvGraphicFramePr>
            <a:graphicFrameLocks noGrp="1"/>
          </p:cNvGraphicFramePr>
          <p:nvPr>
            <p:extLst>
              <p:ext uri="{D42A27DB-BD31-4B8C-83A1-F6EECF244321}">
                <p14:modId xmlns:p14="http://schemas.microsoft.com/office/powerpoint/2010/main" val="3792520916"/>
              </p:ext>
            </p:extLst>
          </p:nvPr>
        </p:nvGraphicFramePr>
        <p:xfrm>
          <a:off x="452217" y="8222644"/>
          <a:ext cx="16225968" cy="396240"/>
        </p:xfrm>
        <a:graphic>
          <a:graphicData uri="http://schemas.openxmlformats.org/drawingml/2006/table">
            <a:tbl>
              <a:tblPr firstRow="1" bandRow="1">
                <a:tableStyleId>{5C22544A-7EE6-4342-B048-85BDC9FD1C3A}</a:tableStyleId>
              </a:tblPr>
              <a:tblGrid>
                <a:gridCol w="2028246">
                  <a:extLst>
                    <a:ext uri="{9D8B030D-6E8A-4147-A177-3AD203B41FA5}">
                      <a16:colId xmlns:a16="http://schemas.microsoft.com/office/drawing/2014/main" val="1931894927"/>
                    </a:ext>
                  </a:extLst>
                </a:gridCol>
                <a:gridCol w="2028246">
                  <a:extLst>
                    <a:ext uri="{9D8B030D-6E8A-4147-A177-3AD203B41FA5}">
                      <a16:colId xmlns:a16="http://schemas.microsoft.com/office/drawing/2014/main" val="447546957"/>
                    </a:ext>
                  </a:extLst>
                </a:gridCol>
                <a:gridCol w="2028246">
                  <a:extLst>
                    <a:ext uri="{9D8B030D-6E8A-4147-A177-3AD203B41FA5}">
                      <a16:colId xmlns:a16="http://schemas.microsoft.com/office/drawing/2014/main" val="75650436"/>
                    </a:ext>
                  </a:extLst>
                </a:gridCol>
                <a:gridCol w="2028246">
                  <a:extLst>
                    <a:ext uri="{9D8B030D-6E8A-4147-A177-3AD203B41FA5}">
                      <a16:colId xmlns:a16="http://schemas.microsoft.com/office/drawing/2014/main" val="2867154517"/>
                    </a:ext>
                  </a:extLst>
                </a:gridCol>
                <a:gridCol w="2028246">
                  <a:extLst>
                    <a:ext uri="{9D8B030D-6E8A-4147-A177-3AD203B41FA5}">
                      <a16:colId xmlns:a16="http://schemas.microsoft.com/office/drawing/2014/main" val="3977473185"/>
                    </a:ext>
                  </a:extLst>
                </a:gridCol>
                <a:gridCol w="2028246">
                  <a:extLst>
                    <a:ext uri="{9D8B030D-6E8A-4147-A177-3AD203B41FA5}">
                      <a16:colId xmlns:a16="http://schemas.microsoft.com/office/drawing/2014/main" val="412361091"/>
                    </a:ext>
                  </a:extLst>
                </a:gridCol>
                <a:gridCol w="2028246">
                  <a:extLst>
                    <a:ext uri="{9D8B030D-6E8A-4147-A177-3AD203B41FA5}">
                      <a16:colId xmlns:a16="http://schemas.microsoft.com/office/drawing/2014/main" val="4202917152"/>
                    </a:ext>
                  </a:extLst>
                </a:gridCol>
                <a:gridCol w="2028246">
                  <a:extLst>
                    <a:ext uri="{9D8B030D-6E8A-4147-A177-3AD203B41FA5}">
                      <a16:colId xmlns:a16="http://schemas.microsoft.com/office/drawing/2014/main" val="1355064424"/>
                    </a:ext>
                  </a:extLst>
                </a:gridCol>
              </a:tblGrid>
              <a:tr h="269384">
                <a:tc>
                  <a:txBody>
                    <a:bodyPr/>
                    <a:lstStyle/>
                    <a:p>
                      <a:pPr algn="ctr"/>
                      <a:r>
                        <a:rPr lang="en-US" sz="2000" dirty="0">
                          <a:solidFill>
                            <a:schemeClr val="tx1"/>
                          </a:solidFill>
                        </a:rPr>
                        <a:t>1,735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dirty="0">
                          <a:solidFill>
                            <a:schemeClr val="tx1"/>
                          </a:solidFill>
                        </a:rPr>
                        <a:t>333.8M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dirty="0">
                          <a:solidFill>
                            <a:schemeClr val="tx1"/>
                          </a:solidFill>
                        </a:rPr>
                        <a:t>26.8M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dirty="0">
                          <a:solidFill>
                            <a:schemeClr val="tx1"/>
                          </a:solidFill>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i="0" dirty="0">
                          <a:solidFill>
                            <a:schemeClr val="tx1"/>
                          </a:solidFill>
                        </a:rPr>
                        <a:t>4.9M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dirty="0">
                          <a:solidFill>
                            <a:schemeClr val="tx1"/>
                          </a:solidFill>
                        </a:rPr>
                        <a:t>2.6M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dirty="0">
                          <a:solidFill>
                            <a:schemeClr val="tx1"/>
                          </a:solidFill>
                        </a:rPr>
                        <a:t>68.0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2000" dirty="0">
                          <a:solidFill>
                            <a:schemeClr val="tx1"/>
                          </a:solidFill>
                        </a:rPr>
                        <a:t>10.2</a:t>
                      </a:r>
                    </a:p>
                  </a:txBody>
                  <a:tcPr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183478114"/>
                  </a:ext>
                </a:extLst>
              </a:tr>
            </a:tbl>
          </a:graphicData>
        </a:graphic>
      </p:graphicFrame>
      <p:sp>
        <p:nvSpPr>
          <p:cNvPr id="6" name="TextBox 5">
            <a:extLst>
              <a:ext uri="{FF2B5EF4-FFF2-40B4-BE49-F238E27FC236}">
                <a16:creationId xmlns:a16="http://schemas.microsoft.com/office/drawing/2014/main" id="{7F6085AF-0A15-49EE-8EFE-009716730C90}"/>
              </a:ext>
            </a:extLst>
          </p:cNvPr>
          <p:cNvSpPr txBox="1"/>
          <p:nvPr/>
        </p:nvSpPr>
        <p:spPr>
          <a:xfrm>
            <a:off x="9941622" y="2998285"/>
            <a:ext cx="1436915"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USERS</a:t>
            </a:r>
          </a:p>
        </p:txBody>
      </p:sp>
      <p:sp>
        <p:nvSpPr>
          <p:cNvPr id="13" name="TextBox 12">
            <a:extLst>
              <a:ext uri="{FF2B5EF4-FFF2-40B4-BE49-F238E27FC236}">
                <a16:creationId xmlns:a16="http://schemas.microsoft.com/office/drawing/2014/main" id="{C9D044F3-DBAE-4C28-A828-4DD4CAB55E4B}"/>
              </a:ext>
            </a:extLst>
          </p:cNvPr>
          <p:cNvSpPr txBox="1"/>
          <p:nvPr/>
        </p:nvSpPr>
        <p:spPr>
          <a:xfrm>
            <a:off x="14174123" y="3012738"/>
            <a:ext cx="1436915"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ENGAGEMENT</a:t>
            </a:r>
          </a:p>
        </p:txBody>
      </p:sp>
      <p:sp>
        <p:nvSpPr>
          <p:cNvPr id="14" name="TextBox 13">
            <a:extLst>
              <a:ext uri="{FF2B5EF4-FFF2-40B4-BE49-F238E27FC236}">
                <a16:creationId xmlns:a16="http://schemas.microsoft.com/office/drawing/2014/main" id="{4C39EA0B-94AD-42EA-AA87-AB645D740AE7}"/>
              </a:ext>
            </a:extLst>
          </p:cNvPr>
          <p:cNvSpPr txBox="1"/>
          <p:nvPr/>
        </p:nvSpPr>
        <p:spPr>
          <a:xfrm>
            <a:off x="3971244" y="2926457"/>
            <a:ext cx="1436915"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kumimoji="0" lang="en-US" sz="2700" b="0" i="0" u="none" strike="noStrike" cap="none" spc="0" normalizeH="0" baseline="0" dirty="0">
                <a:ln>
                  <a:noFill/>
                </a:ln>
                <a:solidFill>
                  <a:schemeClr val="tx1"/>
                </a:solidFill>
                <a:effectLst/>
                <a:uFillTx/>
                <a:latin typeface="+mn-lt"/>
                <a:ea typeface="+mn-ea"/>
                <a:cs typeface="+mn-cs"/>
                <a:sym typeface="FreightText Pro"/>
              </a:rPr>
              <a:t>ACTIVITY</a:t>
            </a:r>
          </a:p>
        </p:txBody>
      </p:sp>
      <p:sp>
        <p:nvSpPr>
          <p:cNvPr id="16" name="Text Placeholder 10">
            <a:extLst>
              <a:ext uri="{FF2B5EF4-FFF2-40B4-BE49-F238E27FC236}">
                <a16:creationId xmlns:a16="http://schemas.microsoft.com/office/drawing/2014/main" id="{1DAEECFE-5742-46AC-B984-2D1774A22AD5}"/>
              </a:ext>
            </a:extLst>
          </p:cNvPr>
          <p:cNvSpPr txBox="1">
            <a:spLocks/>
          </p:cNvSpPr>
          <p:nvPr/>
        </p:nvSpPr>
        <p:spPr>
          <a:xfrm>
            <a:off x="474680" y="1258287"/>
            <a:ext cx="15919578" cy="863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50800" rIns="50800" bIns="27432" anchor="ctr" anchorCtr="0">
            <a:noAutofit/>
          </a:bodyPr>
          <a:lstStyle>
            <a:lvl1pPr marL="0" marR="0" indent="0" algn="ctr" defTabSz="587012" eaLnBrk="1" latinLnBrk="0" hangingPunct="1">
              <a:lnSpc>
                <a:spcPct val="120000"/>
              </a:lnSpc>
              <a:spcBef>
                <a:spcPts val="711"/>
              </a:spcBef>
              <a:spcAft>
                <a:spcPts val="0"/>
              </a:spcAft>
              <a:buClrTx/>
              <a:buSzTx/>
              <a:buFontTx/>
              <a:buNone/>
              <a:tabLst/>
              <a:defRPr sz="2000" b="0" i="0" u="none" strike="noStrike" cap="all" spc="100" baseline="0">
                <a:ln>
                  <a:noFill/>
                </a:ln>
                <a:solidFill>
                  <a:schemeClr val="bg1"/>
                </a:solidFill>
                <a:uFillTx/>
                <a:latin typeface="Century Gothic" panose="020B0502020202020204" pitchFamily="34" charset="0"/>
                <a:ea typeface="Century Gothic" panose="020B0502020202020204" pitchFamily="34" charset="0"/>
                <a:cs typeface="Futura LT Medium"/>
                <a:sym typeface="Futura LT Medium"/>
              </a:defRPr>
            </a:lvl1pPr>
            <a:lvl2pPr marL="781528"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2pPr>
            <a:lvl3pPr marL="123307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3pPr>
            <a:lvl4pPr marL="1684625"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4pPr>
            <a:lvl5pPr marL="2136172"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Century Gothic" panose="020B0502020202020204" pitchFamily="34" charset="0"/>
                <a:ea typeface="+mn-ea"/>
                <a:cs typeface="+mn-cs"/>
                <a:sym typeface="FreightText Pro"/>
              </a:defRPr>
            </a:lvl5pPr>
            <a:lvl6pPr marL="2587721"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6pPr>
            <a:lvl7pPr marL="303926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7pPr>
            <a:lvl8pPr marL="3490819"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8pPr>
            <a:lvl9pPr marL="3942366" marR="0" indent="-329978" algn="l" defTabSz="587012" eaLnBrk="1" latinLnBrk="0" hangingPunct="1">
              <a:lnSpc>
                <a:spcPct val="100000"/>
              </a:lnSpc>
              <a:spcBef>
                <a:spcPts val="3699"/>
              </a:spcBef>
              <a:spcAft>
                <a:spcPts val="0"/>
              </a:spcAft>
              <a:buClrTx/>
              <a:buSzPct val="75000"/>
              <a:buFontTx/>
              <a:buChar char="•"/>
              <a:tabLst/>
              <a:defRPr sz="2703" b="0" i="0" u="none" strike="noStrike" cap="none" spc="54" baseline="0">
                <a:ln>
                  <a:noFill/>
                </a:ln>
                <a:solidFill>
                  <a:srgbClr val="2D2D2D"/>
                </a:solidFill>
                <a:uFillTx/>
                <a:latin typeface="+mn-lt"/>
                <a:ea typeface="+mn-ea"/>
                <a:cs typeface="+mn-cs"/>
                <a:sym typeface="FreightText Pro"/>
              </a:defRPr>
            </a:lvl9pPr>
          </a:lstStyle>
          <a:p>
            <a:r>
              <a:rPr lang="en-US" sz="2420" b="1" dirty="0">
                <a:latin typeface="+mj-lt"/>
              </a:rPr>
              <a:t>TEXT</a:t>
            </a:r>
          </a:p>
        </p:txBody>
      </p:sp>
      <p:cxnSp>
        <p:nvCxnSpPr>
          <p:cNvPr id="17" name="Straight Connector 16">
            <a:extLst>
              <a:ext uri="{FF2B5EF4-FFF2-40B4-BE49-F238E27FC236}">
                <a16:creationId xmlns:a16="http://schemas.microsoft.com/office/drawing/2014/main" id="{A5E68162-2D99-4008-9735-A85C6C519FD5}"/>
              </a:ext>
            </a:extLst>
          </p:cNvPr>
          <p:cNvCxnSpPr>
            <a:cxnSpLocks/>
          </p:cNvCxnSpPr>
          <p:nvPr/>
        </p:nvCxnSpPr>
        <p:spPr>
          <a:xfrm>
            <a:off x="2717144" y="3455484"/>
            <a:ext cx="569" cy="4227617"/>
          </a:xfrm>
          <a:prstGeom prst="line">
            <a:avLst/>
          </a:prstGeom>
          <a:noFill/>
          <a:ln w="381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43186F88-1BA6-DC59-CEF5-575367C7F6DC}"/>
              </a:ext>
            </a:extLst>
          </p:cNvPr>
          <p:cNvSpPr txBox="1"/>
          <p:nvPr/>
        </p:nvSpPr>
        <p:spPr>
          <a:xfrm>
            <a:off x="41331" y="8222644"/>
            <a:ext cx="914400" cy="4341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rmAutofit/>
          </a:bodyPr>
          <a:lstStyle/>
          <a:p>
            <a:pPr marL="0" marR="0" indent="0" defTabSz="825500" rtl="0" fontAlgn="auto" latinLnBrk="0" hangingPunct="0">
              <a:lnSpc>
                <a:spcPct val="90000"/>
              </a:lnSpc>
              <a:spcBef>
                <a:spcPts val="0"/>
              </a:spcBef>
              <a:spcAft>
                <a:spcPts val="0"/>
              </a:spcAft>
              <a:buClrTx/>
              <a:buSzTx/>
              <a:buFontTx/>
              <a:buNone/>
              <a:tabLst/>
            </a:pPr>
            <a:r>
              <a:rPr lang="en-US" sz="2400" spc="0" dirty="0">
                <a:solidFill>
                  <a:schemeClr val="tx1"/>
                </a:solidFill>
              </a:rPr>
              <a:t>Q1 23</a:t>
            </a:r>
            <a:endParaRPr kumimoji="0" lang="en-US" sz="2400" b="0" i="0" u="none" strike="noStrike" cap="none" spc="0" normalizeH="0" baseline="0" dirty="0">
              <a:ln>
                <a:noFill/>
              </a:ln>
              <a:solidFill>
                <a:schemeClr val="tx1"/>
              </a:solidFill>
              <a:effectLst/>
              <a:uFillTx/>
              <a:latin typeface="+mn-lt"/>
              <a:ea typeface="+mn-ea"/>
              <a:cs typeface="+mn-cs"/>
              <a:sym typeface="FreightText Pro"/>
            </a:endParaRPr>
          </a:p>
        </p:txBody>
      </p:sp>
      <p:sp>
        <p:nvSpPr>
          <p:cNvPr id="8" name="Rectangle 7">
            <a:extLst>
              <a:ext uri="{FF2B5EF4-FFF2-40B4-BE49-F238E27FC236}">
                <a16:creationId xmlns:a16="http://schemas.microsoft.com/office/drawing/2014/main" id="{861BB23E-BADE-4318-CC55-8898E44E3D76}"/>
              </a:ext>
            </a:extLst>
          </p:cNvPr>
          <p:cNvSpPr/>
          <p:nvPr/>
        </p:nvSpPr>
        <p:spPr>
          <a:xfrm>
            <a:off x="41331" y="8694588"/>
            <a:ext cx="4739583" cy="341632"/>
          </a:xfrm>
          <a:prstGeom prst="rect">
            <a:avLst/>
          </a:prstGeom>
        </p:spPr>
        <p:txBody>
          <a:bodyPr wrap="square">
            <a:spAutoFit/>
          </a:bodyPr>
          <a:lstStyle/>
          <a:p>
            <a:pPr algn="l"/>
            <a:r>
              <a:rPr lang="en-US" sz="900" dirty="0">
                <a:solidFill>
                  <a:srgbClr val="595D63"/>
                </a:solidFill>
              </a:rPr>
              <a:t>Data from MicroStrategy </a:t>
            </a:r>
            <a:r>
              <a:rPr lang="en-US" sz="900" dirty="0">
                <a:solidFill>
                  <a:srgbClr val="595D63"/>
                </a:solidFill>
                <a:latin typeface="Calibri" panose="020F0502020204030204" pitchFamily="34" charset="0"/>
                <a:ea typeface="Calibri" panose="020F0502020204030204" pitchFamily="34" charset="0"/>
              </a:rPr>
              <a:t>13 W/E 1/29/2023 – 4/29/2023</a:t>
            </a:r>
            <a:endParaRPr lang="en-US" sz="900" dirty="0">
              <a:solidFill>
                <a:srgbClr val="595D63"/>
              </a:solidFill>
            </a:endParaRPr>
          </a:p>
          <a:p>
            <a:pPr algn="l"/>
            <a:endParaRPr lang="en-US" sz="900" dirty="0">
              <a:solidFill>
                <a:srgbClr val="595D63"/>
              </a:solidFill>
            </a:endParaRPr>
          </a:p>
        </p:txBody>
      </p:sp>
      <p:pic>
        <p:nvPicPr>
          <p:cNvPr id="10" name="Picture 9">
            <a:extLst>
              <a:ext uri="{FF2B5EF4-FFF2-40B4-BE49-F238E27FC236}">
                <a16:creationId xmlns:a16="http://schemas.microsoft.com/office/drawing/2014/main" id="{27A2F46D-5FE8-446F-2C19-5840C8B9B3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5505" y="0"/>
            <a:ext cx="2001108" cy="1125623"/>
          </a:xfrm>
          <a:prstGeom prst="rect">
            <a:avLst/>
          </a:prstGeom>
        </p:spPr>
      </p:pic>
    </p:spTree>
    <p:extLst>
      <p:ext uri="{BB962C8B-B14F-4D97-AF65-F5344CB8AC3E}">
        <p14:creationId xmlns:p14="http://schemas.microsoft.com/office/powerpoint/2010/main" val="1119616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7FE4D-4ACB-4A01-A6FA-A6BE4324E8E6}"/>
              </a:ext>
            </a:extLst>
          </p:cNvPr>
          <p:cNvSpPr>
            <a:spLocks noGrp="1"/>
          </p:cNvSpPr>
          <p:nvPr>
            <p:ph type="body" sz="quarter" idx="13"/>
          </p:nvPr>
        </p:nvSpPr>
        <p:spPr>
          <a:xfrm>
            <a:off x="467310" y="1711364"/>
            <a:ext cx="16002706" cy="435118"/>
          </a:xfrm>
        </p:spPr>
        <p:txBody>
          <a:bodyPr/>
          <a:lstStyle/>
          <a:p>
            <a:r>
              <a:rPr lang="en-US" sz="2419" b="1" dirty="0" err="1"/>
              <a:t>Bj</a:t>
            </a:r>
            <a:r>
              <a:rPr lang="en-US" sz="2400" b="1" cap="none" dirty="0" err="1"/>
              <a:t>s</a:t>
            </a:r>
            <a:r>
              <a:rPr lang="en-US" sz="2419" b="1" dirty="0"/>
              <a:t> saw good growth in the activators over the past 12 months</a:t>
            </a:r>
          </a:p>
        </p:txBody>
      </p:sp>
      <p:sp>
        <p:nvSpPr>
          <p:cNvPr id="3" name="Text Placeholder 2">
            <a:extLst>
              <a:ext uri="{FF2B5EF4-FFF2-40B4-BE49-F238E27FC236}">
                <a16:creationId xmlns:a16="http://schemas.microsoft.com/office/drawing/2014/main" id="{05151B65-1415-4BD5-9EE7-986E5A803867}"/>
              </a:ext>
            </a:extLst>
          </p:cNvPr>
          <p:cNvSpPr>
            <a:spLocks noGrp="1"/>
          </p:cNvSpPr>
          <p:nvPr>
            <p:ph type="body" sz="quarter" idx="14"/>
          </p:nvPr>
        </p:nvSpPr>
        <p:spPr>
          <a:xfrm>
            <a:off x="3064420" y="225722"/>
            <a:ext cx="11217771" cy="921389"/>
          </a:xfrm>
        </p:spPr>
        <p:txBody>
          <a:bodyPr/>
          <a:lstStyle/>
          <a:p>
            <a:r>
              <a:rPr lang="en-US" sz="4000" b="1" dirty="0"/>
              <a:t>ACTIVATORS OVER THE PAST 12 MONTHS</a:t>
            </a:r>
            <a:endParaRPr lang="en-US" b="1" dirty="0"/>
          </a:p>
        </p:txBody>
      </p:sp>
      <p:graphicFrame>
        <p:nvGraphicFramePr>
          <p:cNvPr id="5" name="Content Placeholder 8">
            <a:extLst>
              <a:ext uri="{FF2B5EF4-FFF2-40B4-BE49-F238E27FC236}">
                <a16:creationId xmlns:a16="http://schemas.microsoft.com/office/drawing/2014/main" id="{F407102C-B84D-49F8-9305-CD02027FC3B6}"/>
              </a:ext>
            </a:extLst>
          </p:cNvPr>
          <p:cNvGraphicFramePr>
            <a:graphicFrameLocks/>
          </p:cNvGraphicFramePr>
          <p:nvPr>
            <p:extLst>
              <p:ext uri="{D42A27DB-BD31-4B8C-83A1-F6EECF244321}">
                <p14:modId xmlns:p14="http://schemas.microsoft.com/office/powerpoint/2010/main" val="4094283887"/>
              </p:ext>
            </p:extLst>
          </p:nvPr>
        </p:nvGraphicFramePr>
        <p:xfrm>
          <a:off x="641029" y="2557088"/>
          <a:ext cx="16019717" cy="6268744"/>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64EBC6BA-BADD-4236-A20D-0067C99279C4}"/>
              </a:ext>
            </a:extLst>
          </p:cNvPr>
          <p:cNvSpPr/>
          <p:nvPr/>
        </p:nvSpPr>
        <p:spPr>
          <a:xfrm>
            <a:off x="12787952" y="3735023"/>
            <a:ext cx="3305530" cy="1845266"/>
          </a:xfrm>
          <a:prstGeom prst="rect">
            <a:avLst/>
          </a:prstGeom>
          <a:noFill/>
          <a:ln w="381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72" tIns="72272" rIns="72272" bIns="72272" numCol="1" spcCol="38100" rtlCol="0" anchor="ctr">
            <a:noAutofit/>
          </a:bodyPr>
          <a:lstStyle/>
          <a:p>
            <a:pPr defTabSz="1174439">
              <a:lnSpc>
                <a:spcPct val="100000"/>
              </a:lnSpc>
            </a:pPr>
            <a:endParaRPr lang="en-US" sz="4553" spc="0">
              <a:solidFill>
                <a:srgbClr val="FFFFFF"/>
              </a:solidFill>
              <a:latin typeface="Helvetica Light"/>
              <a:ea typeface="Helvetica Light"/>
              <a:cs typeface="Helvetica Light"/>
              <a:sym typeface="Helvetica Light"/>
            </a:endParaRPr>
          </a:p>
        </p:txBody>
      </p:sp>
      <p:sp>
        <p:nvSpPr>
          <p:cNvPr id="12" name="Rectangle 11">
            <a:extLst>
              <a:ext uri="{FF2B5EF4-FFF2-40B4-BE49-F238E27FC236}">
                <a16:creationId xmlns:a16="http://schemas.microsoft.com/office/drawing/2014/main" id="{165BF05E-4DC6-44D7-A190-1F43124E5081}"/>
              </a:ext>
            </a:extLst>
          </p:cNvPr>
          <p:cNvSpPr/>
          <p:nvPr/>
        </p:nvSpPr>
        <p:spPr>
          <a:xfrm>
            <a:off x="2139835" y="5580288"/>
            <a:ext cx="3169143" cy="1756069"/>
          </a:xfrm>
          <a:prstGeom prst="rect">
            <a:avLst/>
          </a:prstGeom>
          <a:noFill/>
          <a:ln w="381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72" tIns="72272" rIns="72272" bIns="72272" numCol="1" spcCol="38100" rtlCol="0" anchor="ctr">
            <a:noAutofit/>
          </a:bodyPr>
          <a:lstStyle/>
          <a:p>
            <a:pPr defTabSz="1174439">
              <a:lnSpc>
                <a:spcPct val="100000"/>
              </a:lnSpc>
            </a:pPr>
            <a:endParaRPr lang="en-US" sz="4553" spc="0">
              <a:solidFill>
                <a:srgbClr val="FFFFFF"/>
              </a:solidFill>
              <a:latin typeface="Helvetica Light"/>
              <a:ea typeface="Helvetica Light"/>
              <a:cs typeface="Helvetica Light"/>
              <a:sym typeface="Helvetica Light"/>
            </a:endParaRPr>
          </a:p>
        </p:txBody>
      </p:sp>
      <p:graphicFrame>
        <p:nvGraphicFramePr>
          <p:cNvPr id="8" name="Table 13">
            <a:extLst>
              <a:ext uri="{FF2B5EF4-FFF2-40B4-BE49-F238E27FC236}">
                <a16:creationId xmlns:a16="http://schemas.microsoft.com/office/drawing/2014/main" id="{4C5E1F44-EBC0-4A30-910C-3D33B87935A4}"/>
              </a:ext>
            </a:extLst>
          </p:cNvPr>
          <p:cNvGraphicFramePr>
            <a:graphicFrameLocks noGrp="1"/>
          </p:cNvGraphicFramePr>
          <p:nvPr>
            <p:extLst>
              <p:ext uri="{D42A27DB-BD31-4B8C-83A1-F6EECF244321}">
                <p14:modId xmlns:p14="http://schemas.microsoft.com/office/powerpoint/2010/main" val="1403424751"/>
              </p:ext>
            </p:extLst>
          </p:nvPr>
        </p:nvGraphicFramePr>
        <p:xfrm>
          <a:off x="727021" y="8344248"/>
          <a:ext cx="15553571" cy="481584"/>
        </p:xfrm>
        <a:graphic>
          <a:graphicData uri="http://schemas.openxmlformats.org/drawingml/2006/table">
            <a:tbl>
              <a:tblPr bandRow="1">
                <a:tableStyleId>{2D5ABB26-0587-4C30-8999-92F81FD0307C}</a:tableStyleId>
              </a:tblPr>
              <a:tblGrid>
                <a:gridCol w="1184423">
                  <a:extLst>
                    <a:ext uri="{9D8B030D-6E8A-4147-A177-3AD203B41FA5}">
                      <a16:colId xmlns:a16="http://schemas.microsoft.com/office/drawing/2014/main" val="2957205724"/>
                    </a:ext>
                  </a:extLst>
                </a:gridCol>
                <a:gridCol w="1197429">
                  <a:extLst>
                    <a:ext uri="{9D8B030D-6E8A-4147-A177-3AD203B41FA5}">
                      <a16:colId xmlns:a16="http://schemas.microsoft.com/office/drawing/2014/main" val="3421478255"/>
                    </a:ext>
                  </a:extLst>
                </a:gridCol>
                <a:gridCol w="1197429">
                  <a:extLst>
                    <a:ext uri="{9D8B030D-6E8A-4147-A177-3AD203B41FA5}">
                      <a16:colId xmlns:a16="http://schemas.microsoft.com/office/drawing/2014/main" val="3829860138"/>
                    </a:ext>
                  </a:extLst>
                </a:gridCol>
                <a:gridCol w="1197429">
                  <a:extLst>
                    <a:ext uri="{9D8B030D-6E8A-4147-A177-3AD203B41FA5}">
                      <a16:colId xmlns:a16="http://schemas.microsoft.com/office/drawing/2014/main" val="3528514519"/>
                    </a:ext>
                  </a:extLst>
                </a:gridCol>
                <a:gridCol w="1147773">
                  <a:extLst>
                    <a:ext uri="{9D8B030D-6E8A-4147-A177-3AD203B41FA5}">
                      <a16:colId xmlns:a16="http://schemas.microsoft.com/office/drawing/2014/main" val="2643960108"/>
                    </a:ext>
                  </a:extLst>
                </a:gridCol>
                <a:gridCol w="1200150">
                  <a:extLst>
                    <a:ext uri="{9D8B030D-6E8A-4147-A177-3AD203B41FA5}">
                      <a16:colId xmlns:a16="http://schemas.microsoft.com/office/drawing/2014/main" val="3981644038"/>
                    </a:ext>
                  </a:extLst>
                </a:gridCol>
                <a:gridCol w="1244364">
                  <a:extLst>
                    <a:ext uri="{9D8B030D-6E8A-4147-A177-3AD203B41FA5}">
                      <a16:colId xmlns:a16="http://schemas.microsoft.com/office/drawing/2014/main" val="86568706"/>
                    </a:ext>
                  </a:extLst>
                </a:gridCol>
                <a:gridCol w="1197429">
                  <a:extLst>
                    <a:ext uri="{9D8B030D-6E8A-4147-A177-3AD203B41FA5}">
                      <a16:colId xmlns:a16="http://schemas.microsoft.com/office/drawing/2014/main" val="4077140564"/>
                    </a:ext>
                  </a:extLst>
                </a:gridCol>
                <a:gridCol w="1197429">
                  <a:extLst>
                    <a:ext uri="{9D8B030D-6E8A-4147-A177-3AD203B41FA5}">
                      <a16:colId xmlns:a16="http://schemas.microsoft.com/office/drawing/2014/main" val="395179916"/>
                    </a:ext>
                  </a:extLst>
                </a:gridCol>
                <a:gridCol w="1284685">
                  <a:extLst>
                    <a:ext uri="{9D8B030D-6E8A-4147-A177-3AD203B41FA5}">
                      <a16:colId xmlns:a16="http://schemas.microsoft.com/office/drawing/2014/main" val="1950167071"/>
                    </a:ext>
                  </a:extLst>
                </a:gridCol>
                <a:gridCol w="1123950">
                  <a:extLst>
                    <a:ext uri="{9D8B030D-6E8A-4147-A177-3AD203B41FA5}">
                      <a16:colId xmlns:a16="http://schemas.microsoft.com/office/drawing/2014/main" val="3436207760"/>
                    </a:ext>
                  </a:extLst>
                </a:gridCol>
                <a:gridCol w="1183652">
                  <a:extLst>
                    <a:ext uri="{9D8B030D-6E8A-4147-A177-3AD203B41FA5}">
                      <a16:colId xmlns:a16="http://schemas.microsoft.com/office/drawing/2014/main" val="4212958600"/>
                    </a:ext>
                  </a:extLst>
                </a:gridCol>
                <a:gridCol w="1197429">
                  <a:extLst>
                    <a:ext uri="{9D8B030D-6E8A-4147-A177-3AD203B41FA5}">
                      <a16:colId xmlns:a16="http://schemas.microsoft.com/office/drawing/2014/main" val="2064970220"/>
                    </a:ext>
                  </a:extLst>
                </a:gridCol>
              </a:tblGrid>
              <a:tr h="370840">
                <a:tc>
                  <a:txBody>
                    <a:bodyPr/>
                    <a:lstStyle/>
                    <a:p>
                      <a:r>
                        <a:rPr lang="en-US" b="1" dirty="0"/>
                        <a:t>% Change vs YAG</a:t>
                      </a:r>
                    </a:p>
                  </a:txBody>
                  <a:tcPr>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rgbClr val="00B050"/>
                          </a:solidFill>
                          <a:effectLst/>
                          <a:latin typeface="+mj-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1" i="0" u="none" strike="noStrike" dirty="0">
                          <a:solidFill>
                            <a:schemeClr val="accent4">
                              <a:lumMod val="75000"/>
                            </a:schemeClr>
                          </a:solidFill>
                          <a:effectLst/>
                          <a:latin typeface="+mj-lt"/>
                        </a:rPr>
                        <a:t>21%</a:t>
                      </a: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2902214"/>
                  </a:ext>
                </a:extLst>
              </a:tr>
            </a:tbl>
          </a:graphicData>
        </a:graphic>
      </p:graphicFrame>
      <p:pic>
        <p:nvPicPr>
          <p:cNvPr id="9" name="Picture 8">
            <a:extLst>
              <a:ext uri="{FF2B5EF4-FFF2-40B4-BE49-F238E27FC236}">
                <a16:creationId xmlns:a16="http://schemas.microsoft.com/office/drawing/2014/main" id="{36D9FBA6-AB5B-44CE-BAA1-9464924599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5505" y="21488"/>
            <a:ext cx="2001108" cy="1125623"/>
          </a:xfrm>
          <a:prstGeom prst="rect">
            <a:avLst/>
          </a:prstGeom>
        </p:spPr>
      </p:pic>
    </p:spTree>
    <p:extLst>
      <p:ext uri="{BB962C8B-B14F-4D97-AF65-F5344CB8AC3E}">
        <p14:creationId xmlns:p14="http://schemas.microsoft.com/office/powerpoint/2010/main" val="26286580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7FE4D-4ACB-4A01-A6FA-A6BE4324E8E6}"/>
              </a:ext>
            </a:extLst>
          </p:cNvPr>
          <p:cNvSpPr>
            <a:spLocks noGrp="1"/>
          </p:cNvSpPr>
          <p:nvPr>
            <p:ph type="body" sz="quarter" idx="13"/>
          </p:nvPr>
        </p:nvSpPr>
        <p:spPr>
          <a:xfrm>
            <a:off x="504473" y="1221110"/>
            <a:ext cx="16002706" cy="924483"/>
          </a:xfrm>
        </p:spPr>
        <p:txBody>
          <a:bodyPr/>
          <a:lstStyle/>
          <a:p>
            <a:r>
              <a:rPr lang="en-US" sz="2419" b="1" dirty="0"/>
              <a:t>Text</a:t>
            </a:r>
          </a:p>
        </p:txBody>
      </p:sp>
      <p:sp>
        <p:nvSpPr>
          <p:cNvPr id="3" name="Text Placeholder 2">
            <a:extLst>
              <a:ext uri="{FF2B5EF4-FFF2-40B4-BE49-F238E27FC236}">
                <a16:creationId xmlns:a16="http://schemas.microsoft.com/office/drawing/2014/main" id="{05151B65-1415-4BD5-9EE7-986E5A803867}"/>
              </a:ext>
            </a:extLst>
          </p:cNvPr>
          <p:cNvSpPr>
            <a:spLocks noGrp="1"/>
          </p:cNvSpPr>
          <p:nvPr>
            <p:ph type="body" sz="quarter" idx="14"/>
          </p:nvPr>
        </p:nvSpPr>
        <p:spPr>
          <a:xfrm>
            <a:off x="3259137" y="144866"/>
            <a:ext cx="10828337" cy="1025241"/>
          </a:xfrm>
        </p:spPr>
        <p:txBody>
          <a:bodyPr/>
          <a:lstStyle/>
          <a:p>
            <a:r>
              <a:rPr lang="en-US" sz="4000" b="1" dirty="0"/>
              <a:t>NEW SHOPPER ENGAGEMENT</a:t>
            </a:r>
            <a:endParaRPr lang="en-US" b="1" dirty="0"/>
          </a:p>
        </p:txBody>
      </p:sp>
      <p:graphicFrame>
        <p:nvGraphicFramePr>
          <p:cNvPr id="8" name="Chart 7">
            <a:extLst>
              <a:ext uri="{FF2B5EF4-FFF2-40B4-BE49-F238E27FC236}">
                <a16:creationId xmlns:a16="http://schemas.microsoft.com/office/drawing/2014/main" id="{4779B184-A8A6-4C8A-A8FC-B2FF0E9498CC}"/>
              </a:ext>
            </a:extLst>
          </p:cNvPr>
          <p:cNvGraphicFramePr/>
          <p:nvPr>
            <p:extLst>
              <p:ext uri="{D42A27DB-BD31-4B8C-83A1-F6EECF244321}">
                <p14:modId xmlns:p14="http://schemas.microsoft.com/office/powerpoint/2010/main" val="2000422307"/>
              </p:ext>
            </p:extLst>
          </p:nvPr>
        </p:nvGraphicFramePr>
        <p:xfrm>
          <a:off x="228601" y="2514601"/>
          <a:ext cx="16859250" cy="6363054"/>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7FA57FA1-755F-4F12-A084-80E8342E0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10112005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638E83-F323-469B-8556-27A229608E3C}"/>
              </a:ext>
            </a:extLst>
          </p:cNvPr>
          <p:cNvSpPr>
            <a:spLocks noGrp="1"/>
          </p:cNvSpPr>
          <p:nvPr>
            <p:ph type="body" sz="quarter" idx="13"/>
          </p:nvPr>
        </p:nvSpPr>
        <p:spPr>
          <a:xfrm>
            <a:off x="577126" y="1192010"/>
            <a:ext cx="16192360" cy="1183007"/>
          </a:xfrm>
        </p:spPr>
        <p:txBody>
          <a:bodyPr/>
          <a:lstStyle/>
          <a:p>
            <a:r>
              <a:rPr lang="en-US" sz="2420" b="1" dirty="0"/>
              <a:t>TEXT</a:t>
            </a:r>
          </a:p>
        </p:txBody>
      </p:sp>
      <p:sp>
        <p:nvSpPr>
          <p:cNvPr id="3" name="Text Placeholder 2">
            <a:extLst>
              <a:ext uri="{FF2B5EF4-FFF2-40B4-BE49-F238E27FC236}">
                <a16:creationId xmlns:a16="http://schemas.microsoft.com/office/drawing/2014/main" id="{FA0EC2D6-EE53-4AAE-B6A6-0074A8B85FBB}"/>
              </a:ext>
            </a:extLst>
          </p:cNvPr>
          <p:cNvSpPr>
            <a:spLocks noGrp="1"/>
          </p:cNvSpPr>
          <p:nvPr>
            <p:ph type="body" sz="quarter" idx="14"/>
          </p:nvPr>
        </p:nvSpPr>
        <p:spPr>
          <a:xfrm>
            <a:off x="3554413" y="92268"/>
            <a:ext cx="9590087" cy="821446"/>
          </a:xfrm>
        </p:spPr>
        <p:txBody>
          <a:bodyPr/>
          <a:lstStyle/>
          <a:p>
            <a:r>
              <a:rPr lang="en-US" sz="4000" b="1" dirty="0">
                <a:latin typeface="Century Gothic"/>
              </a:rPr>
              <a:t>CATEGORY PERFORMANCE</a:t>
            </a:r>
          </a:p>
        </p:txBody>
      </p:sp>
      <p:graphicFrame>
        <p:nvGraphicFramePr>
          <p:cNvPr id="7" name="Table 7">
            <a:extLst>
              <a:ext uri="{FF2B5EF4-FFF2-40B4-BE49-F238E27FC236}">
                <a16:creationId xmlns:a16="http://schemas.microsoft.com/office/drawing/2014/main" id="{A020078F-4B87-4F8D-8339-810CC3783EC7}"/>
              </a:ext>
            </a:extLst>
          </p:cNvPr>
          <p:cNvGraphicFramePr>
            <a:graphicFrameLocks noGrp="1"/>
          </p:cNvGraphicFramePr>
          <p:nvPr>
            <p:extLst>
              <p:ext uri="{D42A27DB-BD31-4B8C-83A1-F6EECF244321}">
                <p14:modId xmlns:p14="http://schemas.microsoft.com/office/powerpoint/2010/main" val="3651367368"/>
              </p:ext>
            </p:extLst>
          </p:nvPr>
        </p:nvGraphicFramePr>
        <p:xfrm>
          <a:off x="13870379" y="2563142"/>
          <a:ext cx="2533651" cy="6368301"/>
        </p:xfrm>
        <a:graphic>
          <a:graphicData uri="http://schemas.openxmlformats.org/drawingml/2006/table">
            <a:tbl>
              <a:tblPr firstRow="1" bandRow="1">
                <a:tableStyleId>{2D5ABB26-0587-4C30-8999-92F81FD0307C}</a:tableStyleId>
              </a:tblPr>
              <a:tblGrid>
                <a:gridCol w="2533651">
                  <a:extLst>
                    <a:ext uri="{9D8B030D-6E8A-4147-A177-3AD203B41FA5}">
                      <a16:colId xmlns:a16="http://schemas.microsoft.com/office/drawing/2014/main" val="1382866502"/>
                    </a:ext>
                  </a:extLst>
                </a:gridCol>
              </a:tblGrid>
              <a:tr h="805251">
                <a:tc>
                  <a:txBody>
                    <a:bodyPr/>
                    <a:lstStyle/>
                    <a:p>
                      <a:pPr algn="ctr"/>
                      <a:r>
                        <a:rPr lang="en-US" sz="2000" b="1" dirty="0">
                          <a:solidFill>
                            <a:schemeClr val="tx1">
                              <a:lumMod val="75000"/>
                              <a:lumOff val="25000"/>
                            </a:schemeClr>
                          </a:solidFill>
                          <a:latin typeface="+mj-lt"/>
                        </a:rPr>
                        <a:t>Activation Index</a:t>
                      </a:r>
                    </a:p>
                    <a:p>
                      <a:pPr algn="ctr"/>
                      <a:r>
                        <a:rPr lang="en-US" sz="1200" dirty="0">
                          <a:solidFill>
                            <a:schemeClr val="tx1">
                              <a:lumMod val="75000"/>
                              <a:lumOff val="25000"/>
                            </a:schemeClr>
                          </a:solidFill>
                          <a:latin typeface="+mj-lt"/>
                        </a:rPr>
                        <a:t>(Activations / $ Sales)</a:t>
                      </a:r>
                      <a:endParaRPr lang="en-US" sz="2000" dirty="0">
                        <a:solidFill>
                          <a:schemeClr val="tx1">
                            <a:lumMod val="75000"/>
                            <a:lumOff val="25000"/>
                          </a:schemeClr>
                        </a:solidFill>
                        <a:latin typeface="+mj-lt"/>
                      </a:endParaRPr>
                    </a:p>
                  </a:txBody>
                  <a:tcPr marL="130090" marR="130090" marT="65045" marB="650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89867"/>
                  </a:ext>
                </a:extLst>
              </a:tr>
              <a:tr h="700950">
                <a:tc>
                  <a:txBody>
                    <a:bodyPr/>
                    <a:lstStyle/>
                    <a:p>
                      <a:pPr algn="ctr" fontAlgn="b"/>
                      <a:r>
                        <a:rPr lang="en-US" sz="2800" b="1" i="0" u="none" strike="noStrike" dirty="0">
                          <a:solidFill>
                            <a:srgbClr val="FF0000"/>
                          </a:solidFill>
                          <a:effectLst/>
                          <a:latin typeface="+mn-lt"/>
                        </a:rPr>
                        <a:t>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3300107"/>
                  </a:ext>
                </a:extLst>
              </a:tr>
              <a:tr h="700950">
                <a:tc>
                  <a:txBody>
                    <a:bodyPr/>
                    <a:lstStyle/>
                    <a:p>
                      <a:pPr algn="ctr" fontAlgn="b"/>
                      <a:r>
                        <a:rPr lang="en-US" sz="2800" b="1" i="0" u="none" strike="noStrike" dirty="0">
                          <a:solidFill>
                            <a:srgbClr val="FF0000"/>
                          </a:solidFill>
                          <a:effectLst/>
                          <a:latin typeface="+mn-lt"/>
                        </a:rPr>
                        <a:t>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982465"/>
                  </a:ext>
                </a:extLst>
              </a:tr>
              <a:tr h="700950">
                <a:tc>
                  <a:txBody>
                    <a:bodyPr/>
                    <a:lstStyle/>
                    <a:p>
                      <a:pPr algn="ctr" fontAlgn="b"/>
                      <a:r>
                        <a:rPr lang="en-US" sz="2800" b="1" i="0" u="none" strike="noStrike" dirty="0">
                          <a:solidFill>
                            <a:srgbClr val="00B050"/>
                          </a:solidFill>
                          <a:effectLst/>
                          <a:latin typeface="+mn-lt"/>
                        </a:rPr>
                        <a:t>568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5300690"/>
                  </a:ext>
                </a:extLst>
              </a:tr>
              <a:tr h="700950">
                <a:tc>
                  <a:txBody>
                    <a:bodyPr/>
                    <a:lstStyle/>
                    <a:p>
                      <a:pPr algn="ctr" fontAlgn="b"/>
                      <a:r>
                        <a:rPr lang="en-US" sz="2800" b="1" i="0" u="none" strike="noStrike" dirty="0">
                          <a:solidFill>
                            <a:srgbClr val="00B050"/>
                          </a:solidFill>
                          <a:effectLst/>
                          <a:latin typeface="+mn-lt"/>
                        </a:rPr>
                        <a:t>273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0963832"/>
                  </a:ext>
                </a:extLst>
              </a:tr>
              <a:tr h="700950">
                <a:tc>
                  <a:txBody>
                    <a:bodyPr/>
                    <a:lstStyle/>
                    <a:p>
                      <a:pPr algn="ctr" fontAlgn="b"/>
                      <a:r>
                        <a:rPr lang="en-US" sz="2800" b="1" i="0" u="none" strike="noStrike" dirty="0">
                          <a:solidFill>
                            <a:srgbClr val="00B050"/>
                          </a:solidFill>
                          <a:effectLst/>
                          <a:latin typeface="+mn-lt"/>
                        </a:rPr>
                        <a:t>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10356"/>
                  </a:ext>
                </a:extLst>
              </a:tr>
              <a:tr h="648150">
                <a:tc>
                  <a:txBody>
                    <a:bodyPr/>
                    <a:lstStyle/>
                    <a:p>
                      <a:pPr algn="ctr" fontAlgn="b"/>
                      <a:r>
                        <a:rPr lang="en-US" sz="2800" b="1" i="0" u="none" strike="noStrike" dirty="0">
                          <a:solidFill>
                            <a:srgbClr val="00B050"/>
                          </a:solidFill>
                          <a:effectLst/>
                          <a:latin typeface="+mn-lt"/>
                        </a:rPr>
                        <a:t>385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2927525"/>
                  </a:ext>
                </a:extLst>
              </a:tr>
              <a:tr h="709200">
                <a:tc>
                  <a:txBody>
                    <a:bodyPr/>
                    <a:lstStyle/>
                    <a:p>
                      <a:pPr algn="ctr" fontAlgn="b"/>
                      <a:r>
                        <a:rPr lang="en-US" sz="2800" b="1" i="0" u="none" strike="noStrike" dirty="0">
                          <a:solidFill>
                            <a:srgbClr val="FF0000"/>
                          </a:solidFill>
                          <a:effectLst/>
                          <a:latin typeface="+mn-lt"/>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4531876"/>
                  </a:ext>
                </a:extLst>
              </a:tr>
              <a:tr h="700950">
                <a:tc>
                  <a:txBody>
                    <a:bodyPr/>
                    <a:lstStyle/>
                    <a:p>
                      <a:pPr algn="ctr" fontAlgn="b"/>
                      <a:r>
                        <a:rPr lang="en-US" sz="2800" b="1" i="0" u="none" strike="noStrike" dirty="0">
                          <a:solidFill>
                            <a:srgbClr val="00B050"/>
                          </a:solidFill>
                          <a:effectLst/>
                          <a:latin typeface="+mn-lt"/>
                        </a:rPr>
                        <a:t>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3179932"/>
                  </a:ext>
                </a:extLst>
              </a:tr>
            </a:tbl>
          </a:graphicData>
        </a:graphic>
      </p:graphicFrame>
      <p:graphicFrame>
        <p:nvGraphicFramePr>
          <p:cNvPr id="10" name="Chart 9">
            <a:extLst>
              <a:ext uri="{FF2B5EF4-FFF2-40B4-BE49-F238E27FC236}">
                <a16:creationId xmlns:a16="http://schemas.microsoft.com/office/drawing/2014/main" id="{4F10B517-47BC-42F7-BA4C-5BF21AE75C7F}"/>
              </a:ext>
            </a:extLst>
          </p:cNvPr>
          <p:cNvGraphicFramePr/>
          <p:nvPr>
            <p:extLst>
              <p:ext uri="{D42A27DB-BD31-4B8C-83A1-F6EECF244321}">
                <p14:modId xmlns:p14="http://schemas.microsoft.com/office/powerpoint/2010/main" val="2499553985"/>
              </p:ext>
            </p:extLst>
          </p:nvPr>
        </p:nvGraphicFramePr>
        <p:xfrm>
          <a:off x="972473" y="2563142"/>
          <a:ext cx="12897906" cy="616977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814DA8DF-EBC8-B880-04E3-B7CC99D1DC1C}"/>
              </a:ext>
            </a:extLst>
          </p:cNvPr>
          <p:cNvSpPr/>
          <p:nvPr/>
        </p:nvSpPr>
        <p:spPr>
          <a:xfrm>
            <a:off x="837021" y="8747966"/>
            <a:ext cx="4739583" cy="341632"/>
          </a:xfrm>
          <a:prstGeom prst="rect">
            <a:avLst/>
          </a:prstGeom>
        </p:spPr>
        <p:txBody>
          <a:bodyPr wrap="square">
            <a:spAutoFit/>
          </a:bodyPr>
          <a:lstStyle/>
          <a:p>
            <a:pPr algn="l"/>
            <a:r>
              <a:rPr lang="en-US" sz="900" dirty="0">
                <a:solidFill>
                  <a:srgbClr val="595D63"/>
                </a:solidFill>
              </a:rPr>
              <a:t>Data from MicroStrategy </a:t>
            </a:r>
            <a:r>
              <a:rPr lang="en-US" sz="900" dirty="0">
                <a:solidFill>
                  <a:srgbClr val="595D63"/>
                </a:solidFill>
                <a:latin typeface="Calibri" panose="020F0502020204030204" pitchFamily="34" charset="0"/>
                <a:ea typeface="Calibri" panose="020F0502020204030204" pitchFamily="34" charset="0"/>
              </a:rPr>
              <a:t>13 W/E 1/29/2023 – 4/29/2023</a:t>
            </a:r>
            <a:endParaRPr lang="en-US" sz="900" dirty="0">
              <a:solidFill>
                <a:srgbClr val="595D63"/>
              </a:solidFill>
            </a:endParaRPr>
          </a:p>
          <a:p>
            <a:pPr algn="l"/>
            <a:endParaRPr lang="en-US" sz="900" dirty="0">
              <a:solidFill>
                <a:srgbClr val="595D63"/>
              </a:solidFill>
            </a:endParaRPr>
          </a:p>
        </p:txBody>
      </p:sp>
      <p:pic>
        <p:nvPicPr>
          <p:cNvPr id="6" name="Picture 5">
            <a:extLst>
              <a:ext uri="{FF2B5EF4-FFF2-40B4-BE49-F238E27FC236}">
                <a16:creationId xmlns:a16="http://schemas.microsoft.com/office/drawing/2014/main" id="{80BFCE38-8852-092A-590F-268E274BB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36305" y="-289797"/>
            <a:ext cx="2001108" cy="1125623"/>
          </a:xfrm>
          <a:prstGeom prst="rect">
            <a:avLst/>
          </a:prstGeom>
        </p:spPr>
      </p:pic>
    </p:spTree>
    <p:extLst>
      <p:ext uri="{BB962C8B-B14F-4D97-AF65-F5344CB8AC3E}">
        <p14:creationId xmlns:p14="http://schemas.microsoft.com/office/powerpoint/2010/main" val="806549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38C9-05CA-4F7F-802F-B00A8301CEAB}"/>
              </a:ext>
            </a:extLst>
          </p:cNvPr>
          <p:cNvSpPr>
            <a:spLocks noGrp="1"/>
          </p:cNvSpPr>
          <p:nvPr>
            <p:ph type="title"/>
          </p:nvPr>
        </p:nvSpPr>
        <p:spPr/>
        <p:txBody>
          <a:bodyPr/>
          <a:lstStyle/>
          <a:p>
            <a:r>
              <a:rPr lang="en-US" dirty="0"/>
              <a:t>Retailer Comparison</a:t>
            </a:r>
          </a:p>
        </p:txBody>
      </p:sp>
      <p:pic>
        <p:nvPicPr>
          <p:cNvPr id="3" name="Picture 2">
            <a:extLst>
              <a:ext uri="{FF2B5EF4-FFF2-40B4-BE49-F238E27FC236}">
                <a16:creationId xmlns:a16="http://schemas.microsoft.com/office/drawing/2014/main" id="{4447761A-4346-4F24-AC57-23762CC564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5505" y="18778"/>
            <a:ext cx="2001108" cy="1125623"/>
          </a:xfrm>
          <a:prstGeom prst="rect">
            <a:avLst/>
          </a:prstGeom>
        </p:spPr>
      </p:pic>
    </p:spTree>
    <p:extLst>
      <p:ext uri="{BB962C8B-B14F-4D97-AF65-F5344CB8AC3E}">
        <p14:creationId xmlns:p14="http://schemas.microsoft.com/office/powerpoint/2010/main" val="291733470"/>
      </p:ext>
    </p:extLst>
  </p:cSld>
  <p:clrMapOvr>
    <a:masterClrMapping/>
  </p:clrMapOvr>
  <p:transition spd="med"/>
</p:sld>
</file>

<file path=ppt/theme/theme1.xml><?xml version="1.0" encoding="utf-8"?>
<a:theme xmlns:a="http://schemas.openxmlformats.org/drawingml/2006/main" name="Default Theme">
  <a:themeElements>
    <a:clrScheme name="Custom 7">
      <a:dk1>
        <a:srgbClr val="1C2B38"/>
      </a:dk1>
      <a:lt1>
        <a:srgbClr val="FFFFFF"/>
      </a:lt1>
      <a:dk2>
        <a:srgbClr val="5D6770"/>
      </a:dk2>
      <a:lt2>
        <a:srgbClr val="E2E7ED"/>
      </a:lt2>
      <a:accent1>
        <a:srgbClr val="00B18F"/>
      </a:accent1>
      <a:accent2>
        <a:srgbClr val="3CA0C5"/>
      </a:accent2>
      <a:accent3>
        <a:srgbClr val="1C9A91"/>
      </a:accent3>
      <a:accent4>
        <a:srgbClr val="65BD5F"/>
      </a:accent4>
      <a:accent5>
        <a:srgbClr val="FCB544"/>
      </a:accent5>
      <a:accent6>
        <a:srgbClr val="A80B69"/>
      </a:accent6>
      <a:hlink>
        <a:srgbClr val="C0C0C0"/>
      </a:hlink>
      <a:folHlink>
        <a:srgbClr val="C0C0C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27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dirty="0" err="1" smtClean="0">
            <a:ln>
              <a:noFill/>
            </a:ln>
            <a:solidFill>
              <a:srgbClr val="FFFFFF"/>
            </a:solidFill>
            <a:uFillTx/>
            <a:ea typeface="Helvetica Light"/>
            <a:cs typeface="Helvetica Light"/>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50800" tIns="50800" rIns="50800" bIns="50800" numCol="1" spcCol="38100" rtlCol="0" anchor="t">
        <a:normAutofit/>
      </a:bodyPr>
      <a:lstStyle>
        <a:defPPr marL="0" marR="0" indent="0" algn="l" defTabSz="825500" rtl="0" fontAlgn="auto" latinLnBrk="0" hangingPunct="0">
          <a:lnSpc>
            <a:spcPct val="90000"/>
          </a:lnSpc>
          <a:spcBef>
            <a:spcPts val="0"/>
          </a:spcBef>
          <a:spcAft>
            <a:spcPts val="0"/>
          </a:spcAft>
          <a:buClrTx/>
          <a:buSzTx/>
          <a:buFontTx/>
          <a:buNone/>
          <a:tabLst/>
          <a:defRPr kumimoji="0" sz="2700" b="0" i="0" u="none" strike="noStrike" cap="none" spc="0" normalizeH="0" baseline="0" dirty="0" smtClean="0">
            <a:ln>
              <a:noFill/>
            </a:ln>
            <a:solidFill>
              <a:schemeClr val="tx1"/>
            </a:solidFill>
            <a:effectLst/>
            <a:uFillTx/>
            <a:latin typeface="+mn-lt"/>
            <a:ea typeface="+mn-ea"/>
            <a:cs typeface="+mn-cs"/>
            <a:sym typeface="FreightText Pro"/>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Default Theme" id="{99A8E64B-2D53-BB45-963F-3724E1065AA8}" vid="{8ED1468F-51AC-C942-A2D7-572C591F4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SM 2019 Colors">
    <a:dk1>
      <a:srgbClr val="1C2B38"/>
    </a:dk1>
    <a:lt1>
      <a:srgbClr val="FFFFFF"/>
    </a:lt1>
    <a:dk2>
      <a:srgbClr val="5D6770"/>
    </a:dk2>
    <a:lt2>
      <a:srgbClr val="E2E7ED"/>
    </a:lt2>
    <a:accent1>
      <a:srgbClr val="1C999F"/>
    </a:accent1>
    <a:accent2>
      <a:srgbClr val="83C937"/>
    </a:accent2>
    <a:accent3>
      <a:srgbClr val="00B18F"/>
    </a:accent3>
    <a:accent4>
      <a:srgbClr val="00B0F0"/>
    </a:accent4>
    <a:accent5>
      <a:srgbClr val="FEB500"/>
    </a:accent5>
    <a:accent6>
      <a:srgbClr val="C61D75"/>
    </a:accent6>
    <a:hlink>
      <a:srgbClr val="C61D75"/>
    </a:hlink>
    <a:folHlink>
      <a:srgbClr val="45495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SM 2019 Colors">
    <a:dk1>
      <a:srgbClr val="1C2B38"/>
    </a:dk1>
    <a:lt1>
      <a:srgbClr val="FFFFFF"/>
    </a:lt1>
    <a:dk2>
      <a:srgbClr val="5D6770"/>
    </a:dk2>
    <a:lt2>
      <a:srgbClr val="E2E7ED"/>
    </a:lt2>
    <a:accent1>
      <a:srgbClr val="1C999F"/>
    </a:accent1>
    <a:accent2>
      <a:srgbClr val="83C937"/>
    </a:accent2>
    <a:accent3>
      <a:srgbClr val="00B18F"/>
    </a:accent3>
    <a:accent4>
      <a:srgbClr val="00B0F0"/>
    </a:accent4>
    <a:accent5>
      <a:srgbClr val="FEB500"/>
    </a:accent5>
    <a:accent6>
      <a:srgbClr val="C61D75"/>
    </a:accent6>
    <a:hlink>
      <a:srgbClr val="C61D75"/>
    </a:hlink>
    <a:folHlink>
      <a:srgbClr val="45495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19628</TotalTime>
  <Words>1269</Words>
  <Application>Microsoft Macintosh PowerPoint</Application>
  <PresentationFormat>Custom</PresentationFormat>
  <Paragraphs>406</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Helvetica Light</vt:lpstr>
      <vt:lpstr>Default Theme</vt:lpstr>
      <vt:lpstr>PowerPoint Presentation</vt:lpstr>
      <vt:lpstr>PowerPoint Presentation</vt:lpstr>
      <vt:lpstr>BJs Performance</vt:lpstr>
      <vt:lpstr>PowerPoint Presentation</vt:lpstr>
      <vt:lpstr>PowerPoint Presentation</vt:lpstr>
      <vt:lpstr>PowerPoint Presentation</vt:lpstr>
      <vt:lpstr>PowerPoint Presentation</vt:lpstr>
      <vt:lpstr>PowerPoint Presentation</vt:lpstr>
      <vt:lpstr>Retailer Comparison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Brooke Bove</dc:creator>
  <cp:lastModifiedBy>fahadgundgi@gmail.com</cp:lastModifiedBy>
  <cp:revision>383</cp:revision>
  <dcterms:created xsi:type="dcterms:W3CDTF">2020-06-02T18:49:00Z</dcterms:created>
  <dcterms:modified xsi:type="dcterms:W3CDTF">2023-07-22T06:40:14Z</dcterms:modified>
</cp:coreProperties>
</file>